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64">
          <p15:clr>
            <a:srgbClr val="A4A3A4"/>
          </p15:clr>
        </p15:guide>
        <p15:guide id="2" pos="456">
          <p15:clr>
            <a:srgbClr val="A4A3A4"/>
          </p15:clr>
        </p15:guide>
        <p15:guide id="3" pos="1248">
          <p15:clr>
            <a:srgbClr val="A4A3A4"/>
          </p15:clr>
        </p15:guide>
        <p15:guide id="4" pos="6432">
          <p15:clr>
            <a:srgbClr val="A4A3A4"/>
          </p15:clr>
        </p15:guide>
        <p15:guide id="5" pos="4704">
          <p15:clr>
            <a:srgbClr val="A4A3A4"/>
          </p15:clr>
        </p15:guide>
        <p15:guide id="6" pos="2976">
          <p15:clr>
            <a:srgbClr val="A4A3A4"/>
          </p15:clr>
        </p15:guide>
        <p15:guide id="7" pos="6720">
          <p15:clr>
            <a:srgbClr val="A4A3A4"/>
          </p15:clr>
        </p15:guide>
        <p15:guide id="8" pos="3940">
          <p15:clr>
            <a:srgbClr val="A4A3A4"/>
          </p15:clr>
        </p15:guide>
        <p15:guide id="9" orient="horz" pos="3144">
          <p15:clr>
            <a:srgbClr val="A4A3A4"/>
          </p15:clr>
        </p15:guide>
      </p15:sldGuideLst>
    </p:ext>
    <p:ext uri="GoogleSlidesCustomDataVersion2">
      <go:slidesCustomData xmlns:go="http://customooxmlschemas.google.com/" r:id="rId16" roundtripDataSignature="AMtx7mhb7v/BsyXdpyMxx2nAyEYdQvw9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64"/>
        <p:guide pos="456"/>
        <p:guide pos="1248"/>
        <p:guide pos="6432"/>
        <p:guide pos="4704"/>
        <p:guide pos="2976"/>
        <p:guide pos="6720"/>
        <p:guide pos="3940"/>
        <p:guide pos="3144"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beba5c283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37beba5c28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1">
  <p:cSld name="Timeline 1">
    <p:spTree>
      <p:nvGrpSpPr>
        <p:cNvPr id="15" name="Shape 15"/>
        <p:cNvGrpSpPr/>
        <p:nvPr/>
      </p:nvGrpSpPr>
      <p:grpSpPr>
        <a:xfrm>
          <a:off x="0" y="0"/>
          <a:ext cx="0" cy="0"/>
          <a:chOff x="0" y="0"/>
          <a:chExt cx="0" cy="0"/>
        </a:xfrm>
      </p:grpSpPr>
      <p:sp>
        <p:nvSpPr>
          <p:cNvPr id="16" name="Google Shape;16;p12"/>
          <p:cNvSpPr txBox="1"/>
          <p:nvPr>
            <p:ph type="title"/>
          </p:nvPr>
        </p:nvSpPr>
        <p:spPr>
          <a:xfrm>
            <a:off x="838200" y="365126"/>
            <a:ext cx="10515600" cy="5393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p:nvPr>
            <p:ph idx="2" type="pic"/>
          </p:nvPr>
        </p:nvSpPr>
        <p:spPr>
          <a:xfrm>
            <a:off x="0" y="0"/>
            <a:ext cx="2980944" cy="6858000"/>
          </a:xfrm>
          <a:prstGeom prst="rect">
            <a:avLst/>
          </a:prstGeom>
          <a:solidFill>
            <a:schemeClr val="accent4"/>
          </a:solidFill>
          <a:ln>
            <a:noFill/>
          </a:ln>
        </p:spPr>
      </p:sp>
      <p:sp>
        <p:nvSpPr>
          <p:cNvPr id="18" name="Google Shape;18;p12"/>
          <p:cNvSpPr txBox="1"/>
          <p:nvPr>
            <p:ph idx="1" type="body"/>
          </p:nvPr>
        </p:nvSpPr>
        <p:spPr>
          <a:xfrm>
            <a:off x="37909" y="5347251"/>
            <a:ext cx="2905125" cy="1492250"/>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000"/>
              </a:spcBef>
              <a:spcAft>
                <a:spcPts val="0"/>
              </a:spcAft>
              <a:buClr>
                <a:schemeClr val="lt1"/>
              </a:buClr>
              <a:buSzPts val="3600"/>
              <a:buNone/>
              <a:defRPr sz="3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2"/>
          <p:cNvSpPr txBox="1"/>
          <p:nvPr>
            <p:ph idx="3" type="body"/>
          </p:nvPr>
        </p:nvSpPr>
        <p:spPr>
          <a:xfrm>
            <a:off x="3516255" y="4661297"/>
            <a:ext cx="2266950" cy="368454"/>
          </a:xfrm>
          <a:prstGeom prst="rect">
            <a:avLst/>
          </a:prstGeom>
          <a:noFill/>
          <a:ln>
            <a:noFill/>
          </a:ln>
        </p:spPr>
        <p:txBody>
          <a:bodyPr anchorCtr="0" anchor="ctr" bIns="45700" lIns="0" spcFirstLastPara="1" rIns="0" wrap="square" tIns="45700">
            <a:noAutofit/>
          </a:bodyPr>
          <a:lstStyle>
            <a:lvl1pPr indent="-228600" lvl="0" marL="457200" algn="l">
              <a:lnSpc>
                <a:spcPct val="90000"/>
              </a:lnSpc>
              <a:spcBef>
                <a:spcPts val="1000"/>
              </a:spcBef>
              <a:spcAft>
                <a:spcPts val="0"/>
              </a:spcAft>
              <a:buClr>
                <a:schemeClr val="dk1"/>
              </a:buClr>
              <a:buSzPts val="1600"/>
              <a:buNone/>
              <a:defRPr b="1" sz="1600">
                <a:solidFill>
                  <a:schemeClr val="dk1"/>
                </a:solidFill>
                <a:latin typeface="Avenir"/>
                <a:ea typeface="Avenir"/>
                <a:cs typeface="Avenir"/>
                <a:sym typeface="Aveni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4" type="body"/>
          </p:nvPr>
        </p:nvSpPr>
        <p:spPr>
          <a:xfrm>
            <a:off x="3516286" y="5029200"/>
            <a:ext cx="2266950" cy="149225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1000"/>
              </a:spcBef>
              <a:spcAft>
                <a:spcPts val="0"/>
              </a:spcAft>
              <a:buClr>
                <a:schemeClr val="dk1"/>
              </a:buClr>
              <a:buSzPts val="1400"/>
              <a:buNone/>
              <a:defRPr sz="1400">
                <a:solidFill>
                  <a:schemeClr val="dk1"/>
                </a:solidFill>
                <a:latin typeface="Avenir"/>
                <a:ea typeface="Avenir"/>
                <a:cs typeface="Avenir"/>
                <a:sym typeface="Avenir"/>
              </a:defRPr>
            </a:lvl1pPr>
            <a:lvl2pPr indent="-228600" lvl="1" marL="914400" algn="l">
              <a:lnSpc>
                <a:spcPct val="90000"/>
              </a:lnSpc>
              <a:spcBef>
                <a:spcPts val="5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2"/>
          <p:cNvSpPr txBox="1"/>
          <p:nvPr>
            <p:ph idx="5" type="body"/>
          </p:nvPr>
        </p:nvSpPr>
        <p:spPr>
          <a:xfrm>
            <a:off x="6424347" y="4661297"/>
            <a:ext cx="2266950" cy="368454"/>
          </a:xfrm>
          <a:prstGeom prst="rect">
            <a:avLst/>
          </a:prstGeom>
          <a:noFill/>
          <a:ln>
            <a:noFill/>
          </a:ln>
        </p:spPr>
        <p:txBody>
          <a:bodyPr anchorCtr="0" anchor="ctr" bIns="45700" lIns="0" spcFirstLastPara="1" rIns="0" wrap="square" tIns="45700">
            <a:noAutofit/>
          </a:bodyPr>
          <a:lstStyle>
            <a:lvl1pPr indent="-228600" lvl="0" marL="457200" algn="l">
              <a:lnSpc>
                <a:spcPct val="90000"/>
              </a:lnSpc>
              <a:spcBef>
                <a:spcPts val="1000"/>
              </a:spcBef>
              <a:spcAft>
                <a:spcPts val="0"/>
              </a:spcAft>
              <a:buClr>
                <a:schemeClr val="dk1"/>
              </a:buClr>
              <a:buSzPts val="1600"/>
              <a:buNone/>
              <a:defRPr b="1" sz="1600">
                <a:solidFill>
                  <a:schemeClr val="dk1"/>
                </a:solidFill>
                <a:latin typeface="Avenir"/>
                <a:ea typeface="Avenir"/>
                <a:cs typeface="Avenir"/>
                <a:sym typeface="Aveni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2"/>
          <p:cNvSpPr txBox="1"/>
          <p:nvPr>
            <p:ph idx="6" type="body"/>
          </p:nvPr>
        </p:nvSpPr>
        <p:spPr>
          <a:xfrm>
            <a:off x="6424378" y="5029200"/>
            <a:ext cx="2266950" cy="149225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1000"/>
              </a:spcBef>
              <a:spcAft>
                <a:spcPts val="0"/>
              </a:spcAft>
              <a:buClr>
                <a:schemeClr val="dk1"/>
              </a:buClr>
              <a:buSzPts val="1400"/>
              <a:buNone/>
              <a:defRPr sz="1400">
                <a:solidFill>
                  <a:schemeClr val="dk1"/>
                </a:solidFill>
                <a:latin typeface="Avenir"/>
                <a:ea typeface="Avenir"/>
                <a:cs typeface="Avenir"/>
                <a:sym typeface="Avenir"/>
              </a:defRPr>
            </a:lvl1pPr>
            <a:lvl2pPr indent="-228600" lvl="1" marL="914400" algn="l">
              <a:lnSpc>
                <a:spcPct val="90000"/>
              </a:lnSpc>
              <a:spcBef>
                <a:spcPts val="5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2"/>
          <p:cNvSpPr/>
          <p:nvPr>
            <p:ph idx="7" type="pic"/>
          </p:nvPr>
        </p:nvSpPr>
        <p:spPr>
          <a:xfrm>
            <a:off x="3066314" y="0"/>
            <a:ext cx="2980944" cy="6890301"/>
          </a:xfrm>
          <a:prstGeom prst="rect">
            <a:avLst/>
          </a:prstGeom>
          <a:solidFill>
            <a:schemeClr val="accent4"/>
          </a:solidFill>
          <a:ln>
            <a:noFill/>
          </a:ln>
        </p:spPr>
      </p:sp>
      <p:sp>
        <p:nvSpPr>
          <p:cNvPr id="24" name="Google Shape;24;p12"/>
          <p:cNvSpPr/>
          <p:nvPr>
            <p:ph idx="8" type="pic"/>
          </p:nvPr>
        </p:nvSpPr>
        <p:spPr>
          <a:xfrm>
            <a:off x="9211056" y="-16151"/>
            <a:ext cx="2980944" cy="6906451"/>
          </a:xfrm>
          <a:prstGeom prst="rect">
            <a:avLst/>
          </a:prstGeom>
          <a:solidFill>
            <a:schemeClr val="accent4"/>
          </a:solidFill>
          <a:ln>
            <a:noFill/>
          </a:ln>
        </p:spPr>
      </p:sp>
      <p:sp>
        <p:nvSpPr>
          <p:cNvPr id="25" name="Google Shape;25;p12"/>
          <p:cNvSpPr/>
          <p:nvPr>
            <p:ph idx="9" type="pic"/>
          </p:nvPr>
        </p:nvSpPr>
        <p:spPr>
          <a:xfrm>
            <a:off x="6139245" y="-1"/>
            <a:ext cx="2980944" cy="6890301"/>
          </a:xfrm>
          <a:prstGeom prst="rect">
            <a:avLst/>
          </a:prstGeom>
          <a:solidFill>
            <a:schemeClr val="accent4"/>
          </a:solidFill>
          <a:ln>
            <a:noFill/>
          </a:ln>
        </p:spPr>
      </p:sp>
      <p:sp>
        <p:nvSpPr>
          <p:cNvPr id="26" name="Google Shape;26;p12"/>
          <p:cNvSpPr txBox="1"/>
          <p:nvPr>
            <p:ph idx="13" type="body"/>
          </p:nvPr>
        </p:nvSpPr>
        <p:spPr>
          <a:xfrm>
            <a:off x="3104741" y="5379001"/>
            <a:ext cx="2905125" cy="1492250"/>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000"/>
              </a:spcBef>
              <a:spcAft>
                <a:spcPts val="0"/>
              </a:spcAft>
              <a:buClr>
                <a:schemeClr val="lt1"/>
              </a:buClr>
              <a:buSzPts val="3600"/>
              <a:buNone/>
              <a:defRPr sz="3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2"/>
          <p:cNvSpPr txBox="1"/>
          <p:nvPr>
            <p:ph idx="14" type="body"/>
          </p:nvPr>
        </p:nvSpPr>
        <p:spPr>
          <a:xfrm>
            <a:off x="6152959" y="5366301"/>
            <a:ext cx="2905125" cy="1492250"/>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000"/>
              </a:spcBef>
              <a:spcAft>
                <a:spcPts val="0"/>
              </a:spcAft>
              <a:buClr>
                <a:schemeClr val="lt1"/>
              </a:buClr>
              <a:buSzPts val="3600"/>
              <a:buNone/>
              <a:defRPr sz="3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2"/>
          <p:cNvSpPr txBox="1"/>
          <p:nvPr>
            <p:ph idx="15" type="body"/>
          </p:nvPr>
        </p:nvSpPr>
        <p:spPr>
          <a:xfrm>
            <a:off x="9219791" y="5398051"/>
            <a:ext cx="2905125" cy="1492250"/>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000"/>
              </a:spcBef>
              <a:spcAft>
                <a:spcPts val="0"/>
              </a:spcAft>
              <a:buClr>
                <a:schemeClr val="lt1"/>
              </a:buClr>
              <a:buSzPts val="3600"/>
              <a:buNone/>
              <a:defRPr sz="3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
        <p:nvSpPr>
          <p:cNvPr id="30" name="Google Shape;30;p13"/>
          <p:cNvSpPr/>
          <p:nvPr>
            <p:ph idx="2" type="pic"/>
          </p:nvPr>
        </p:nvSpPr>
        <p:spPr>
          <a:xfrm>
            <a:off x="874166" y="1679677"/>
            <a:ext cx="1828800" cy="2286000"/>
          </a:xfrm>
          <a:prstGeom prst="rect">
            <a:avLst/>
          </a:prstGeom>
          <a:solidFill>
            <a:schemeClr val="accent4"/>
          </a:solidFill>
          <a:ln>
            <a:noFill/>
          </a:ln>
        </p:spPr>
      </p:sp>
      <p:sp>
        <p:nvSpPr>
          <p:cNvPr id="31" name="Google Shape;31;p13"/>
          <p:cNvSpPr/>
          <p:nvPr>
            <p:ph idx="3" type="pic"/>
          </p:nvPr>
        </p:nvSpPr>
        <p:spPr>
          <a:xfrm>
            <a:off x="6441985" y="4271618"/>
            <a:ext cx="1385077" cy="1410519"/>
          </a:xfrm>
          <a:prstGeom prst="rect">
            <a:avLst/>
          </a:prstGeom>
          <a:solidFill>
            <a:schemeClr val="accent4"/>
          </a:solidFill>
          <a:ln>
            <a:noFill/>
          </a:ln>
        </p:spPr>
      </p:sp>
      <p:sp>
        <p:nvSpPr>
          <p:cNvPr id="32" name="Google Shape;32;p13"/>
          <p:cNvSpPr/>
          <p:nvPr>
            <p:ph idx="4" type="pic"/>
          </p:nvPr>
        </p:nvSpPr>
        <p:spPr>
          <a:xfrm>
            <a:off x="2962348" y="2593231"/>
            <a:ext cx="1371600" cy="1371600"/>
          </a:xfrm>
          <a:prstGeom prst="rect">
            <a:avLst/>
          </a:prstGeom>
          <a:solidFill>
            <a:schemeClr val="accent4"/>
          </a:solidFill>
          <a:ln>
            <a:noFill/>
          </a:ln>
        </p:spPr>
      </p:sp>
      <p:sp>
        <p:nvSpPr>
          <p:cNvPr id="33" name="Google Shape;33;p13"/>
          <p:cNvSpPr/>
          <p:nvPr>
            <p:ph idx="5" type="pic"/>
          </p:nvPr>
        </p:nvSpPr>
        <p:spPr>
          <a:xfrm>
            <a:off x="1448628" y="4271567"/>
            <a:ext cx="1371600" cy="1371600"/>
          </a:xfrm>
          <a:prstGeom prst="rect">
            <a:avLst/>
          </a:prstGeom>
          <a:solidFill>
            <a:schemeClr val="accent4"/>
          </a:solidFill>
          <a:ln>
            <a:noFill/>
          </a:ln>
        </p:spPr>
      </p:sp>
      <p:sp>
        <p:nvSpPr>
          <p:cNvPr id="34" name="Google Shape;34;p13"/>
          <p:cNvSpPr/>
          <p:nvPr>
            <p:ph idx="6" type="pic"/>
          </p:nvPr>
        </p:nvSpPr>
        <p:spPr>
          <a:xfrm>
            <a:off x="3084492" y="4273728"/>
            <a:ext cx="1463040" cy="1828800"/>
          </a:xfrm>
          <a:prstGeom prst="rect">
            <a:avLst/>
          </a:prstGeom>
          <a:solidFill>
            <a:schemeClr val="accent4"/>
          </a:solidFill>
          <a:ln>
            <a:noFill/>
          </a:ln>
        </p:spPr>
      </p:sp>
      <p:sp>
        <p:nvSpPr>
          <p:cNvPr id="35" name="Google Shape;35;p13"/>
          <p:cNvSpPr/>
          <p:nvPr>
            <p:ph idx="7" type="pic"/>
          </p:nvPr>
        </p:nvSpPr>
        <p:spPr>
          <a:xfrm>
            <a:off x="4595370" y="2138780"/>
            <a:ext cx="1371600" cy="1828800"/>
          </a:xfrm>
          <a:prstGeom prst="rect">
            <a:avLst/>
          </a:prstGeom>
          <a:solidFill>
            <a:schemeClr val="accent4"/>
          </a:solidFill>
          <a:ln>
            <a:noFill/>
          </a:ln>
        </p:spPr>
      </p:sp>
      <p:sp>
        <p:nvSpPr>
          <p:cNvPr id="36" name="Google Shape;36;p13"/>
          <p:cNvSpPr/>
          <p:nvPr>
            <p:ph idx="8" type="pic"/>
          </p:nvPr>
        </p:nvSpPr>
        <p:spPr>
          <a:xfrm>
            <a:off x="4811175" y="4271183"/>
            <a:ext cx="1371600" cy="1645920"/>
          </a:xfrm>
          <a:prstGeom prst="rect">
            <a:avLst/>
          </a:prstGeom>
          <a:solidFill>
            <a:schemeClr val="accent4"/>
          </a:solidFill>
          <a:ln>
            <a:noFill/>
          </a:ln>
        </p:spPr>
      </p:sp>
      <p:sp>
        <p:nvSpPr>
          <p:cNvPr id="37" name="Google Shape;37;p13"/>
          <p:cNvSpPr/>
          <p:nvPr>
            <p:ph idx="9" type="pic"/>
          </p:nvPr>
        </p:nvSpPr>
        <p:spPr>
          <a:xfrm>
            <a:off x="10416912" y="2592371"/>
            <a:ext cx="914400" cy="1371600"/>
          </a:xfrm>
          <a:prstGeom prst="rect">
            <a:avLst/>
          </a:prstGeom>
          <a:solidFill>
            <a:schemeClr val="accent4"/>
          </a:solidFill>
          <a:ln>
            <a:noFill/>
          </a:ln>
        </p:spPr>
      </p:sp>
      <p:sp>
        <p:nvSpPr>
          <p:cNvPr id="38" name="Google Shape;38;p13"/>
          <p:cNvSpPr/>
          <p:nvPr>
            <p:ph idx="13" type="pic"/>
          </p:nvPr>
        </p:nvSpPr>
        <p:spPr>
          <a:xfrm>
            <a:off x="6233971" y="2409042"/>
            <a:ext cx="1828800" cy="1554480"/>
          </a:xfrm>
          <a:prstGeom prst="rect">
            <a:avLst/>
          </a:prstGeom>
          <a:solidFill>
            <a:schemeClr val="accent4"/>
          </a:solidFill>
          <a:ln>
            <a:noFill/>
          </a:ln>
        </p:spPr>
      </p:sp>
      <p:sp>
        <p:nvSpPr>
          <p:cNvPr id="39" name="Google Shape;39;p13"/>
          <p:cNvSpPr/>
          <p:nvPr>
            <p:ph idx="14" type="pic"/>
          </p:nvPr>
        </p:nvSpPr>
        <p:spPr>
          <a:xfrm>
            <a:off x="8325601" y="1953371"/>
            <a:ext cx="1828800" cy="2011680"/>
          </a:xfrm>
          <a:prstGeom prst="rect">
            <a:avLst/>
          </a:prstGeom>
          <a:solidFill>
            <a:schemeClr val="accent4"/>
          </a:solidFill>
          <a:ln>
            <a:noFill/>
          </a:ln>
        </p:spPr>
      </p:sp>
      <p:sp>
        <p:nvSpPr>
          <p:cNvPr id="40" name="Google Shape;40;p13"/>
          <p:cNvSpPr/>
          <p:nvPr>
            <p:ph idx="15" type="pic"/>
          </p:nvPr>
        </p:nvSpPr>
        <p:spPr>
          <a:xfrm>
            <a:off x="8092561" y="4270068"/>
            <a:ext cx="1618488" cy="1618488"/>
          </a:xfrm>
          <a:prstGeom prst="rect">
            <a:avLst/>
          </a:prstGeom>
          <a:solidFill>
            <a:schemeClr val="accent4"/>
          </a:solidFill>
          <a:ln>
            <a:noFill/>
          </a:ln>
        </p:spPr>
      </p:sp>
      <p:sp>
        <p:nvSpPr>
          <p:cNvPr id="41" name="Google Shape;41;p13"/>
          <p:cNvSpPr/>
          <p:nvPr>
            <p:ph idx="16" type="pic"/>
          </p:nvPr>
        </p:nvSpPr>
        <p:spPr>
          <a:xfrm>
            <a:off x="9974603" y="4270974"/>
            <a:ext cx="914400" cy="1371600"/>
          </a:xfrm>
          <a:prstGeom prst="rect">
            <a:avLst/>
          </a:prstGeom>
          <a:solidFill>
            <a:schemeClr val="accent4"/>
          </a:solidFill>
          <a:ln>
            <a:noFill/>
          </a:ln>
        </p:spPr>
      </p:sp>
      <p:sp>
        <p:nvSpPr>
          <p:cNvPr id="42" name="Google Shape;42;p13"/>
          <p:cNvSpPr txBox="1"/>
          <p:nvPr>
            <p:ph idx="1" type="body"/>
          </p:nvPr>
        </p:nvSpPr>
        <p:spPr>
          <a:xfrm>
            <a:off x="888142" y="1185213"/>
            <a:ext cx="1814824"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ph idx="17" type="body"/>
          </p:nvPr>
        </p:nvSpPr>
        <p:spPr>
          <a:xfrm>
            <a:off x="2979396" y="2056436"/>
            <a:ext cx="1354551"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18" type="body"/>
          </p:nvPr>
        </p:nvSpPr>
        <p:spPr>
          <a:xfrm>
            <a:off x="4599397" y="1614222"/>
            <a:ext cx="1375933"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3"/>
          <p:cNvSpPr txBox="1"/>
          <p:nvPr>
            <p:ph idx="19" type="body"/>
          </p:nvPr>
        </p:nvSpPr>
        <p:spPr>
          <a:xfrm>
            <a:off x="6240233" y="1879777"/>
            <a:ext cx="1828791"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20" type="body"/>
          </p:nvPr>
        </p:nvSpPr>
        <p:spPr>
          <a:xfrm>
            <a:off x="10416912" y="2048301"/>
            <a:ext cx="914400"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3"/>
          <p:cNvSpPr txBox="1"/>
          <p:nvPr>
            <p:ph idx="21" type="body"/>
          </p:nvPr>
        </p:nvSpPr>
        <p:spPr>
          <a:xfrm>
            <a:off x="1464613" y="5804629"/>
            <a:ext cx="1310309"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3"/>
          <p:cNvSpPr txBox="1"/>
          <p:nvPr>
            <p:ph idx="22" type="body"/>
          </p:nvPr>
        </p:nvSpPr>
        <p:spPr>
          <a:xfrm>
            <a:off x="3093086" y="6269372"/>
            <a:ext cx="1433569"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3"/>
          <p:cNvSpPr txBox="1"/>
          <p:nvPr>
            <p:ph idx="23" type="body"/>
          </p:nvPr>
        </p:nvSpPr>
        <p:spPr>
          <a:xfrm>
            <a:off x="4817663" y="6091787"/>
            <a:ext cx="1385076"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3"/>
          <p:cNvSpPr txBox="1"/>
          <p:nvPr>
            <p:ph idx="24" type="body"/>
          </p:nvPr>
        </p:nvSpPr>
        <p:spPr>
          <a:xfrm>
            <a:off x="8110049" y="6034966"/>
            <a:ext cx="1564951"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3"/>
          <p:cNvSpPr txBox="1"/>
          <p:nvPr>
            <p:ph idx="25" type="body"/>
          </p:nvPr>
        </p:nvSpPr>
        <p:spPr>
          <a:xfrm>
            <a:off x="6447209" y="5856627"/>
            <a:ext cx="1351890"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3"/>
          <p:cNvSpPr txBox="1"/>
          <p:nvPr>
            <p:ph type="title"/>
          </p:nvPr>
        </p:nvSpPr>
        <p:spPr>
          <a:xfrm>
            <a:off x="838200" y="30478"/>
            <a:ext cx="10515600" cy="105566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Arial"/>
              <a:buNone/>
              <a:defRPr sz="4400" cap="none">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3"/>
          <p:cNvSpPr txBox="1"/>
          <p:nvPr>
            <p:ph idx="26" type="body"/>
          </p:nvPr>
        </p:nvSpPr>
        <p:spPr>
          <a:xfrm>
            <a:off x="8325957" y="1433636"/>
            <a:ext cx="1728763"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4" name="Google Shape;54;p13"/>
          <p:cNvCxnSpPr/>
          <p:nvPr/>
        </p:nvCxnSpPr>
        <p:spPr>
          <a:xfrm>
            <a:off x="609600" y="4114800"/>
            <a:ext cx="10934700" cy="0"/>
          </a:xfrm>
          <a:prstGeom prst="straightConnector1">
            <a:avLst/>
          </a:prstGeom>
          <a:noFill/>
          <a:ln cap="flat" cmpd="sng" w="12700">
            <a:solidFill>
              <a:srgbClr val="7F7F7F"/>
            </a:solidFill>
            <a:prstDash val="dot"/>
            <a:miter lim="800000"/>
            <a:headEnd len="sm" w="sm" type="none"/>
            <a:tailEnd len="sm" w="sm" type="none"/>
          </a:ln>
        </p:spPr>
      </p:cxnSp>
      <p:sp>
        <p:nvSpPr>
          <p:cNvPr id="55" name="Google Shape;55;p13"/>
          <p:cNvSpPr txBox="1"/>
          <p:nvPr>
            <p:ph idx="27" type="body"/>
          </p:nvPr>
        </p:nvSpPr>
        <p:spPr>
          <a:xfrm>
            <a:off x="9974603" y="5809884"/>
            <a:ext cx="868863" cy="365760"/>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595959"/>
              </a:buClr>
              <a:buSzPts val="1000"/>
              <a:buFont typeface="Arial"/>
              <a:buNone/>
              <a:defRPr sz="1000">
                <a:solidFill>
                  <a:srgbClr val="595959"/>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6" name="Google Shape;56;p13"/>
          <p:cNvCxnSpPr/>
          <p:nvPr/>
        </p:nvCxnSpPr>
        <p:spPr>
          <a:xfrm rot="10800000">
            <a:off x="9839068" y="4117099"/>
            <a:ext cx="0" cy="2105288"/>
          </a:xfrm>
          <a:prstGeom prst="straightConnector1">
            <a:avLst/>
          </a:prstGeom>
          <a:noFill/>
          <a:ln cap="flat" cmpd="sng" w="12700">
            <a:solidFill>
              <a:srgbClr val="7F7F7F"/>
            </a:solidFill>
            <a:prstDash val="dot"/>
            <a:miter lim="800000"/>
            <a:headEnd len="med" w="med" type="oval"/>
            <a:tailEnd len="sm" w="sm" type="none"/>
          </a:ln>
        </p:spPr>
      </p:cxnSp>
      <p:cxnSp>
        <p:nvCxnSpPr>
          <p:cNvPr id="57" name="Google Shape;57;p13"/>
          <p:cNvCxnSpPr/>
          <p:nvPr/>
        </p:nvCxnSpPr>
        <p:spPr>
          <a:xfrm rot="10800000">
            <a:off x="1320578" y="4126822"/>
            <a:ext cx="0" cy="2048822"/>
          </a:xfrm>
          <a:prstGeom prst="straightConnector1">
            <a:avLst/>
          </a:prstGeom>
          <a:noFill/>
          <a:ln cap="flat" cmpd="sng" w="12700">
            <a:solidFill>
              <a:srgbClr val="7F7F7F"/>
            </a:solidFill>
            <a:prstDash val="dot"/>
            <a:miter lim="800000"/>
            <a:headEnd len="med" w="med" type="oval"/>
            <a:tailEnd len="sm" w="sm" type="none"/>
          </a:ln>
        </p:spPr>
      </p:cxnSp>
      <p:cxnSp>
        <p:nvCxnSpPr>
          <p:cNvPr id="58" name="Google Shape;58;p13"/>
          <p:cNvCxnSpPr/>
          <p:nvPr/>
        </p:nvCxnSpPr>
        <p:spPr>
          <a:xfrm rot="10800000">
            <a:off x="2953030" y="4115934"/>
            <a:ext cx="0" cy="2519198"/>
          </a:xfrm>
          <a:prstGeom prst="straightConnector1">
            <a:avLst/>
          </a:prstGeom>
          <a:noFill/>
          <a:ln cap="flat" cmpd="sng" w="12700">
            <a:solidFill>
              <a:srgbClr val="7F7F7F"/>
            </a:solidFill>
            <a:prstDash val="dot"/>
            <a:miter lim="800000"/>
            <a:headEnd len="med" w="med" type="oval"/>
            <a:tailEnd len="sm" w="sm" type="none"/>
          </a:ln>
        </p:spPr>
      </p:cxnSp>
      <p:cxnSp>
        <p:nvCxnSpPr>
          <p:cNvPr id="59" name="Google Shape;59;p13"/>
          <p:cNvCxnSpPr/>
          <p:nvPr/>
        </p:nvCxnSpPr>
        <p:spPr>
          <a:xfrm rot="10800000">
            <a:off x="7958031" y="4118582"/>
            <a:ext cx="0" cy="2282144"/>
          </a:xfrm>
          <a:prstGeom prst="straightConnector1">
            <a:avLst/>
          </a:prstGeom>
          <a:noFill/>
          <a:ln cap="flat" cmpd="sng" w="12700">
            <a:solidFill>
              <a:srgbClr val="7F7F7F"/>
            </a:solidFill>
            <a:prstDash val="dot"/>
            <a:miter lim="800000"/>
            <a:headEnd len="med" w="med" type="oval"/>
            <a:tailEnd len="sm" w="sm" type="none"/>
          </a:ln>
        </p:spPr>
      </p:cxnSp>
      <p:cxnSp>
        <p:nvCxnSpPr>
          <p:cNvPr id="60" name="Google Shape;60;p13"/>
          <p:cNvCxnSpPr/>
          <p:nvPr/>
        </p:nvCxnSpPr>
        <p:spPr>
          <a:xfrm rot="10800000">
            <a:off x="746692" y="1185213"/>
            <a:ext cx="0" cy="2930921"/>
          </a:xfrm>
          <a:prstGeom prst="straightConnector1">
            <a:avLst/>
          </a:prstGeom>
          <a:noFill/>
          <a:ln cap="flat" cmpd="sng" w="12700">
            <a:solidFill>
              <a:srgbClr val="7F7F7F"/>
            </a:solidFill>
            <a:prstDash val="dot"/>
            <a:round/>
            <a:headEnd len="sm" w="sm" type="none"/>
            <a:tailEnd len="med" w="med" type="oval"/>
          </a:ln>
        </p:spPr>
      </p:cxnSp>
      <p:cxnSp>
        <p:nvCxnSpPr>
          <p:cNvPr id="61" name="Google Shape;61;p13"/>
          <p:cNvCxnSpPr/>
          <p:nvPr/>
        </p:nvCxnSpPr>
        <p:spPr>
          <a:xfrm rot="10800000">
            <a:off x="2833403" y="2036324"/>
            <a:ext cx="0" cy="2058587"/>
          </a:xfrm>
          <a:prstGeom prst="straightConnector1">
            <a:avLst/>
          </a:prstGeom>
          <a:noFill/>
          <a:ln cap="flat" cmpd="sng" w="12700">
            <a:solidFill>
              <a:srgbClr val="7F7F7F"/>
            </a:solidFill>
            <a:prstDash val="dot"/>
            <a:miter lim="800000"/>
            <a:headEnd len="sm" w="sm" type="none"/>
            <a:tailEnd len="med" w="med" type="oval"/>
          </a:ln>
        </p:spPr>
      </p:cxnSp>
      <p:cxnSp>
        <p:nvCxnSpPr>
          <p:cNvPr id="62" name="Google Shape;62;p13"/>
          <p:cNvCxnSpPr/>
          <p:nvPr/>
        </p:nvCxnSpPr>
        <p:spPr>
          <a:xfrm rot="10800000">
            <a:off x="4466797" y="1614222"/>
            <a:ext cx="0" cy="2480689"/>
          </a:xfrm>
          <a:prstGeom prst="straightConnector1">
            <a:avLst/>
          </a:prstGeom>
          <a:noFill/>
          <a:ln cap="flat" cmpd="sng" w="12700">
            <a:solidFill>
              <a:srgbClr val="7F7F7F"/>
            </a:solidFill>
            <a:prstDash val="dot"/>
            <a:miter lim="800000"/>
            <a:headEnd len="sm" w="sm" type="none"/>
            <a:tailEnd len="med" w="med" type="oval"/>
          </a:ln>
        </p:spPr>
      </p:cxnSp>
      <p:cxnSp>
        <p:nvCxnSpPr>
          <p:cNvPr id="63" name="Google Shape;63;p13"/>
          <p:cNvCxnSpPr/>
          <p:nvPr/>
        </p:nvCxnSpPr>
        <p:spPr>
          <a:xfrm rot="10800000">
            <a:off x="10287451" y="2057400"/>
            <a:ext cx="0" cy="2053951"/>
          </a:xfrm>
          <a:prstGeom prst="straightConnector1">
            <a:avLst/>
          </a:prstGeom>
          <a:noFill/>
          <a:ln cap="flat" cmpd="sng" w="12700">
            <a:solidFill>
              <a:srgbClr val="7F7F7F"/>
            </a:solidFill>
            <a:prstDash val="dot"/>
            <a:miter lim="800000"/>
            <a:headEnd len="sm" w="sm" type="none"/>
            <a:tailEnd len="med" w="med" type="oval"/>
          </a:ln>
        </p:spPr>
      </p:cxnSp>
      <p:cxnSp>
        <p:nvCxnSpPr>
          <p:cNvPr id="64" name="Google Shape;64;p13"/>
          <p:cNvCxnSpPr/>
          <p:nvPr/>
        </p:nvCxnSpPr>
        <p:spPr>
          <a:xfrm rot="10800000">
            <a:off x="6312225" y="4109483"/>
            <a:ext cx="0" cy="2112904"/>
          </a:xfrm>
          <a:prstGeom prst="straightConnector1">
            <a:avLst/>
          </a:prstGeom>
          <a:noFill/>
          <a:ln cap="flat" cmpd="sng" w="12700">
            <a:solidFill>
              <a:srgbClr val="7F7F7F"/>
            </a:solidFill>
            <a:prstDash val="dot"/>
            <a:miter lim="800000"/>
            <a:headEnd len="med" w="med" type="oval"/>
            <a:tailEnd len="sm" w="sm" type="none"/>
          </a:ln>
        </p:spPr>
      </p:cxnSp>
      <p:cxnSp>
        <p:nvCxnSpPr>
          <p:cNvPr id="65" name="Google Shape;65;p13"/>
          <p:cNvCxnSpPr/>
          <p:nvPr/>
        </p:nvCxnSpPr>
        <p:spPr>
          <a:xfrm rot="10800000">
            <a:off x="8198195" y="1433636"/>
            <a:ext cx="0" cy="2675947"/>
          </a:xfrm>
          <a:prstGeom prst="straightConnector1">
            <a:avLst/>
          </a:prstGeom>
          <a:noFill/>
          <a:ln cap="flat" cmpd="sng" w="12700">
            <a:solidFill>
              <a:srgbClr val="7F7F7F"/>
            </a:solidFill>
            <a:prstDash val="dot"/>
            <a:miter lim="800000"/>
            <a:headEnd len="sm" w="sm" type="none"/>
            <a:tailEnd len="med" w="med" type="oval"/>
          </a:ln>
        </p:spPr>
      </p:cxnSp>
      <p:cxnSp>
        <p:nvCxnSpPr>
          <p:cNvPr id="66" name="Google Shape;66;p13"/>
          <p:cNvCxnSpPr/>
          <p:nvPr/>
        </p:nvCxnSpPr>
        <p:spPr>
          <a:xfrm rot="10800000">
            <a:off x="6101592" y="1879777"/>
            <a:ext cx="0" cy="2233371"/>
          </a:xfrm>
          <a:prstGeom prst="straightConnector1">
            <a:avLst/>
          </a:prstGeom>
          <a:noFill/>
          <a:ln cap="flat" cmpd="sng" w="12700">
            <a:solidFill>
              <a:srgbClr val="7F7F7F"/>
            </a:solidFill>
            <a:prstDash val="dot"/>
            <a:miter lim="800000"/>
            <a:headEnd len="sm" w="sm" type="none"/>
            <a:tailEnd len="med" w="med" type="oval"/>
          </a:ln>
        </p:spPr>
      </p:cxnSp>
      <p:cxnSp>
        <p:nvCxnSpPr>
          <p:cNvPr id="67" name="Google Shape;67;p13"/>
          <p:cNvCxnSpPr/>
          <p:nvPr/>
        </p:nvCxnSpPr>
        <p:spPr>
          <a:xfrm rot="10800000">
            <a:off x="4678263" y="4115815"/>
            <a:ext cx="0" cy="2341732"/>
          </a:xfrm>
          <a:prstGeom prst="straightConnector1">
            <a:avLst/>
          </a:prstGeom>
          <a:noFill/>
          <a:ln cap="flat" cmpd="sng" w="12700">
            <a:solidFill>
              <a:srgbClr val="7F7F7F"/>
            </a:solidFill>
            <a:prstDash val="dot"/>
            <a:miter lim="800000"/>
            <a:headEnd len="med" w="med" type="oval"/>
            <a:tailEnd len="sm" w="sm" type="none"/>
          </a:ln>
        </p:spPr>
      </p:cxnSp>
    </p:spTree>
  </p:cSld>
  <p:clrMapOvr>
    <a:masterClrMapping/>
  </p:clrMapOvr>
  <p:extLst>
    <p:ext uri="{DCECCB84-F9BA-43D5-87BE-67443E8EF086}">
      <p15:sldGuideLst>
        <p15:guide id="1" orient="horz" pos="2496">
          <p15:clr>
            <a:srgbClr val="FBAE40"/>
          </p15:clr>
        </p15:guide>
        <p15:guide id="2" orient="horz" pos="2592">
          <p15:clr>
            <a:srgbClr val="FBAE40"/>
          </p15:clr>
        </p15:guide>
        <p15:guide id="3" orient="horz" pos="2160">
          <p15:clr>
            <a:srgbClr val="FBAE40"/>
          </p15:clr>
        </p15:guide>
        <p15:guide id="4"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8" name="Shape 68"/>
        <p:cNvGrpSpPr/>
        <p:nvPr/>
      </p:nvGrpSpPr>
      <p:grpSpPr>
        <a:xfrm>
          <a:off x="0" y="0"/>
          <a:ext cx="0" cy="0"/>
          <a:chOff x="0" y="0"/>
          <a:chExt cx="0" cy="0"/>
        </a:xfrm>
      </p:grpSpPr>
      <p:sp>
        <p:nvSpPr>
          <p:cNvPr id="69" name="Google Shape;69;p14"/>
          <p:cNvSpPr txBox="1"/>
          <p:nvPr>
            <p:ph idx="1" type="body"/>
          </p:nvPr>
        </p:nvSpPr>
        <p:spPr>
          <a:xfrm flipH="1">
            <a:off x="785375" y="5414355"/>
            <a:ext cx="2404872" cy="583651"/>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7F7F7F"/>
              </a:buClr>
              <a:buSzPts val="1200"/>
              <a:buFont typeface="Arial"/>
              <a:buNone/>
              <a:defRPr sz="1200">
                <a:solidFill>
                  <a:srgbClr val="7F7F7F"/>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4"/>
          <p:cNvSpPr txBox="1"/>
          <p:nvPr>
            <p:ph type="title"/>
          </p:nvPr>
        </p:nvSpPr>
        <p:spPr>
          <a:xfrm>
            <a:off x="838200" y="238683"/>
            <a:ext cx="10515600" cy="105566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95959"/>
              </a:buClr>
              <a:buSzPts val="4400"/>
              <a:buFont typeface="Arial"/>
              <a:buNone/>
              <a:defRPr sz="4400" cap="none">
                <a:solidFill>
                  <a:srgbClr val="59595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4"/>
          <p:cNvSpPr/>
          <p:nvPr>
            <p:ph idx="2" type="pic"/>
          </p:nvPr>
        </p:nvSpPr>
        <p:spPr>
          <a:xfrm>
            <a:off x="842255" y="1811269"/>
            <a:ext cx="2286000" cy="2286000"/>
          </a:xfrm>
          <a:prstGeom prst="ellipse">
            <a:avLst/>
          </a:prstGeom>
          <a:solidFill>
            <a:schemeClr val="accent4"/>
          </a:solidFill>
          <a:ln>
            <a:noFill/>
          </a:ln>
        </p:spPr>
      </p:sp>
      <p:sp>
        <p:nvSpPr>
          <p:cNvPr id="72" name="Google Shape;72;p14"/>
          <p:cNvSpPr/>
          <p:nvPr>
            <p:ph idx="3" type="pic"/>
          </p:nvPr>
        </p:nvSpPr>
        <p:spPr>
          <a:xfrm>
            <a:off x="3588363" y="1788934"/>
            <a:ext cx="2286000" cy="2286000"/>
          </a:xfrm>
          <a:prstGeom prst="ellipse">
            <a:avLst/>
          </a:prstGeom>
          <a:solidFill>
            <a:schemeClr val="accent4"/>
          </a:solidFill>
          <a:ln>
            <a:noFill/>
          </a:ln>
        </p:spPr>
      </p:sp>
      <p:sp>
        <p:nvSpPr>
          <p:cNvPr id="73" name="Google Shape;73;p14"/>
          <p:cNvSpPr/>
          <p:nvPr>
            <p:ph idx="4" type="pic"/>
          </p:nvPr>
        </p:nvSpPr>
        <p:spPr>
          <a:xfrm>
            <a:off x="6265269" y="1811269"/>
            <a:ext cx="2286000" cy="2286000"/>
          </a:xfrm>
          <a:prstGeom prst="ellipse">
            <a:avLst/>
          </a:prstGeom>
          <a:solidFill>
            <a:schemeClr val="accent4"/>
          </a:solidFill>
          <a:ln>
            <a:noFill/>
          </a:ln>
        </p:spPr>
      </p:sp>
      <p:sp>
        <p:nvSpPr>
          <p:cNvPr id="74" name="Google Shape;74;p14"/>
          <p:cNvSpPr/>
          <p:nvPr>
            <p:ph idx="5" type="pic"/>
          </p:nvPr>
        </p:nvSpPr>
        <p:spPr>
          <a:xfrm>
            <a:off x="9044035" y="1788934"/>
            <a:ext cx="2286000" cy="2286000"/>
          </a:xfrm>
          <a:prstGeom prst="ellipse">
            <a:avLst/>
          </a:prstGeom>
          <a:solidFill>
            <a:schemeClr val="accent4"/>
          </a:solidFill>
          <a:ln>
            <a:noFill/>
          </a:ln>
        </p:spPr>
      </p:sp>
      <p:cxnSp>
        <p:nvCxnSpPr>
          <p:cNvPr id="75" name="Google Shape;75;p14"/>
          <p:cNvCxnSpPr/>
          <p:nvPr/>
        </p:nvCxnSpPr>
        <p:spPr>
          <a:xfrm>
            <a:off x="609600" y="4569524"/>
            <a:ext cx="10934700" cy="0"/>
          </a:xfrm>
          <a:prstGeom prst="straightConnector1">
            <a:avLst/>
          </a:prstGeom>
          <a:noFill/>
          <a:ln cap="flat" cmpd="sng" w="12700">
            <a:solidFill>
              <a:srgbClr val="7F7F7F"/>
            </a:solidFill>
            <a:prstDash val="dot"/>
            <a:miter lim="800000"/>
            <a:headEnd len="sm" w="sm" type="none"/>
            <a:tailEnd len="sm" w="sm" type="none"/>
          </a:ln>
        </p:spPr>
      </p:cxnSp>
      <p:sp>
        <p:nvSpPr>
          <p:cNvPr id="76" name="Google Shape;76;p14"/>
          <p:cNvSpPr/>
          <p:nvPr/>
        </p:nvSpPr>
        <p:spPr>
          <a:xfrm>
            <a:off x="1943688" y="4535424"/>
            <a:ext cx="82296" cy="8229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77" name="Google Shape;77;p14"/>
          <p:cNvSpPr/>
          <p:nvPr/>
        </p:nvSpPr>
        <p:spPr>
          <a:xfrm>
            <a:off x="4708710" y="4535424"/>
            <a:ext cx="82296" cy="8229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78" name="Google Shape;78;p14"/>
          <p:cNvSpPr/>
          <p:nvPr/>
        </p:nvSpPr>
        <p:spPr>
          <a:xfrm>
            <a:off x="7431317" y="4535424"/>
            <a:ext cx="82296" cy="8229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79" name="Google Shape;79;p14"/>
          <p:cNvSpPr/>
          <p:nvPr/>
        </p:nvSpPr>
        <p:spPr>
          <a:xfrm>
            <a:off x="10173157" y="4535424"/>
            <a:ext cx="82296" cy="8229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80" name="Google Shape;80;p14"/>
          <p:cNvSpPr txBox="1"/>
          <p:nvPr>
            <p:ph idx="6" type="body"/>
          </p:nvPr>
        </p:nvSpPr>
        <p:spPr>
          <a:xfrm flipH="1">
            <a:off x="3522860" y="5421567"/>
            <a:ext cx="2404872" cy="583651"/>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7F7F7F"/>
              </a:buClr>
              <a:buSzPts val="1200"/>
              <a:buFont typeface="Arial"/>
              <a:buNone/>
              <a:defRPr sz="1200">
                <a:solidFill>
                  <a:srgbClr val="7F7F7F"/>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
          <p:cNvSpPr txBox="1"/>
          <p:nvPr>
            <p:ph idx="7" type="body"/>
          </p:nvPr>
        </p:nvSpPr>
        <p:spPr>
          <a:xfrm>
            <a:off x="3514449" y="4842196"/>
            <a:ext cx="2408461" cy="532359"/>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595959"/>
              </a:buClr>
              <a:buSzPts val="3600"/>
              <a:buFont typeface="Arial"/>
              <a:buNone/>
              <a:defRPr b="1" sz="3600">
                <a:solidFill>
                  <a:srgbClr val="595959"/>
                </a:solidFill>
                <a:latin typeface="Arial"/>
                <a:ea typeface="Arial"/>
                <a:cs typeface="Arial"/>
                <a:sym typeface="Arial"/>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4"/>
          <p:cNvSpPr txBox="1"/>
          <p:nvPr>
            <p:ph idx="8" type="body"/>
          </p:nvPr>
        </p:nvSpPr>
        <p:spPr>
          <a:xfrm flipH="1">
            <a:off x="6271782" y="5413205"/>
            <a:ext cx="2404872" cy="583651"/>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7F7F7F"/>
              </a:buClr>
              <a:buSzPts val="1200"/>
              <a:buFont typeface="Arial"/>
              <a:buNone/>
              <a:defRPr sz="1200">
                <a:solidFill>
                  <a:srgbClr val="7F7F7F"/>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4"/>
          <p:cNvSpPr txBox="1"/>
          <p:nvPr>
            <p:ph idx="9" type="body"/>
          </p:nvPr>
        </p:nvSpPr>
        <p:spPr>
          <a:xfrm flipH="1">
            <a:off x="9009267" y="5420417"/>
            <a:ext cx="2404872" cy="583651"/>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7F7F7F"/>
              </a:buClr>
              <a:buSzPts val="1200"/>
              <a:buFont typeface="Arial"/>
              <a:buNone/>
              <a:defRPr sz="1200">
                <a:solidFill>
                  <a:srgbClr val="7F7F7F"/>
                </a:solidFill>
                <a:latin typeface="Avenir"/>
                <a:ea typeface="Avenir"/>
                <a:cs typeface="Avenir"/>
                <a:sym typeface="Avenir"/>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4"/>
          <p:cNvSpPr txBox="1"/>
          <p:nvPr>
            <p:ph idx="13" type="body"/>
          </p:nvPr>
        </p:nvSpPr>
        <p:spPr>
          <a:xfrm>
            <a:off x="762105" y="4842196"/>
            <a:ext cx="2408461" cy="532359"/>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595959"/>
              </a:buClr>
              <a:buSzPts val="3600"/>
              <a:buFont typeface="Arial"/>
              <a:buNone/>
              <a:defRPr b="1" sz="3600">
                <a:solidFill>
                  <a:srgbClr val="595959"/>
                </a:solidFill>
                <a:latin typeface="Arial"/>
                <a:ea typeface="Arial"/>
                <a:cs typeface="Arial"/>
                <a:sym typeface="Arial"/>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4"/>
          <p:cNvSpPr txBox="1"/>
          <p:nvPr>
            <p:ph idx="14" type="body"/>
          </p:nvPr>
        </p:nvSpPr>
        <p:spPr>
          <a:xfrm>
            <a:off x="6266793" y="4842196"/>
            <a:ext cx="2408461" cy="532359"/>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595959"/>
              </a:buClr>
              <a:buSzPts val="3600"/>
              <a:buFont typeface="Arial"/>
              <a:buNone/>
              <a:defRPr b="1" sz="3600">
                <a:solidFill>
                  <a:srgbClr val="595959"/>
                </a:solidFill>
                <a:latin typeface="Arial"/>
                <a:ea typeface="Arial"/>
                <a:cs typeface="Arial"/>
                <a:sym typeface="Arial"/>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4"/>
          <p:cNvSpPr txBox="1"/>
          <p:nvPr>
            <p:ph idx="15" type="body"/>
          </p:nvPr>
        </p:nvSpPr>
        <p:spPr>
          <a:xfrm>
            <a:off x="9009993" y="4842196"/>
            <a:ext cx="2408461" cy="532359"/>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rgbClr val="595959"/>
              </a:buClr>
              <a:buSzPts val="3600"/>
              <a:buFont typeface="Arial"/>
              <a:buNone/>
              <a:defRPr b="1" sz="3600">
                <a:solidFill>
                  <a:srgbClr val="595959"/>
                </a:solidFill>
                <a:latin typeface="Arial"/>
                <a:ea typeface="Arial"/>
                <a:cs typeface="Arial"/>
                <a:sym typeface="Arial"/>
              </a:defRPr>
            </a:lvl1pPr>
            <a:lvl2pPr indent="-228600" lvl="1" marL="914400" algn="l">
              <a:lnSpc>
                <a:spcPct val="90000"/>
              </a:lnSpc>
              <a:spcBef>
                <a:spcPts val="600"/>
              </a:spcBef>
              <a:spcAft>
                <a:spcPts val="0"/>
              </a:spcAft>
              <a:buClr>
                <a:schemeClr val="dk1"/>
              </a:buClr>
              <a:buSzPts val="1200"/>
              <a:buNone/>
              <a:defRPr sz="1200"/>
            </a:lvl2pPr>
            <a:lvl3pPr indent="-304800" lvl="2" marL="1371600" algn="l">
              <a:lnSpc>
                <a:spcPct val="90000"/>
              </a:lnSpc>
              <a:spcBef>
                <a:spcPts val="500"/>
              </a:spcBef>
              <a:spcAft>
                <a:spcPts val="0"/>
              </a:spcAft>
              <a:buClr>
                <a:schemeClr val="dk1"/>
              </a:buClr>
              <a:buSzPts val="1200"/>
              <a:buChar char="•"/>
              <a:defRPr sz="12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orient="horz" pos="3240">
          <p15:clr>
            <a:srgbClr val="FBAE40"/>
          </p15:clr>
        </p15:guide>
        <p15:guide id="3" pos="3840">
          <p15:clr>
            <a:srgbClr val="FBAE40"/>
          </p15:clr>
        </p15:guide>
        <p15:guide id="4" pos="1248">
          <p15:clr>
            <a:srgbClr val="FBAE40"/>
          </p15:clr>
        </p15:guide>
        <p15:guide id="5" pos="2976">
          <p15:clr>
            <a:srgbClr val="FBAE40"/>
          </p15:clr>
        </p15:guide>
        <p15:guide id="6" pos="4704">
          <p15:clr>
            <a:srgbClr val="FBAE40"/>
          </p15:clr>
        </p15:guide>
        <p15:guide id="7" pos="6432">
          <p15:clr>
            <a:srgbClr val="FBAE40"/>
          </p15:clr>
        </p15:guide>
        <p15:guide id="8" pos="2016">
          <p15:clr>
            <a:srgbClr val="FBAE40"/>
          </p15:clr>
        </p15:guide>
        <p15:guide id="9" pos="480">
          <p15:clr>
            <a:srgbClr val="FBAE40"/>
          </p15:clr>
        </p15:guide>
        <p15:guide id="10" pos="3744">
          <p15:clr>
            <a:srgbClr val="FBAE40"/>
          </p15:clr>
        </p15:guide>
        <p15:guide id="11" pos="5472">
          <p15:clr>
            <a:srgbClr val="FBAE40"/>
          </p15:clr>
        </p15:guide>
        <p15:guide id="12" pos="7200">
          <p15:clr>
            <a:srgbClr val="FBAE40"/>
          </p15:clr>
        </p15:guide>
        <p15:guide id="13" pos="3940">
          <p15:clr>
            <a:srgbClr val="FBAE40"/>
          </p15:clr>
        </p15:guide>
        <p15:guide id="14" pos="2208">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87127"/>
          </a:blip>
          <a:stretch>
            <a:fillRect/>
          </a:stretch>
        </a:blip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7272">
          <p15:clr>
            <a:srgbClr val="F26B43"/>
          </p15:clr>
        </p15:guide>
        <p15:guide id="3" pos="5568">
          <p15:clr>
            <a:srgbClr val="F26B43"/>
          </p15:clr>
        </p15:guide>
        <p15:guide id="4" pos="2112">
          <p15:clr>
            <a:srgbClr val="F26B43"/>
          </p15:clr>
        </p15:guide>
        <p15:guide id="5" pos="3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INFO@MISSSUPREME.COM"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1.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1334673" y="131459"/>
            <a:ext cx="952267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lt1"/>
                </a:solidFill>
                <a:latin typeface="Avenir"/>
                <a:ea typeface="Avenir"/>
                <a:cs typeface="Avenir"/>
                <a:sym typeface="Avenir"/>
              </a:rPr>
              <a:t>Contestant Handbook 202</a:t>
            </a:r>
            <a:r>
              <a:rPr b="1" lang="en-US" sz="5400">
                <a:solidFill>
                  <a:schemeClr val="lt1"/>
                </a:solidFill>
                <a:latin typeface="Avenir"/>
                <a:ea typeface="Avenir"/>
                <a:cs typeface="Avenir"/>
                <a:sym typeface="Avenir"/>
              </a:rPr>
              <a:t>6</a:t>
            </a:r>
            <a:endParaRPr/>
          </a:p>
        </p:txBody>
      </p:sp>
      <p:pic>
        <p:nvPicPr>
          <p:cNvPr id="92" name="Google Shape;92;p1" title="Untitled design-2.png"/>
          <p:cNvPicPr preferRelativeResize="0"/>
          <p:nvPr/>
        </p:nvPicPr>
        <p:blipFill>
          <a:blip r:embed="rId3">
            <a:alphaModFix/>
          </a:blip>
          <a:stretch>
            <a:fillRect/>
          </a:stretch>
        </p:blipFill>
        <p:spPr>
          <a:xfrm>
            <a:off x="2745950" y="764950"/>
            <a:ext cx="6437999" cy="643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p:nvPr/>
        </p:nvSpPr>
        <p:spPr>
          <a:xfrm>
            <a:off x="3175396" y="131459"/>
            <a:ext cx="584127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lt1"/>
                </a:solidFill>
                <a:latin typeface="Avenir"/>
                <a:ea typeface="Avenir"/>
                <a:cs typeface="Avenir"/>
                <a:sym typeface="Avenir"/>
              </a:rPr>
              <a:t>Code of Conduct</a:t>
            </a:r>
            <a:endParaRPr b="1" sz="5400" cap="none">
              <a:solidFill>
                <a:schemeClr val="lt1"/>
              </a:solidFill>
              <a:latin typeface="Avenir"/>
              <a:ea typeface="Avenir"/>
              <a:cs typeface="Avenir"/>
              <a:sym typeface="Avenir"/>
            </a:endParaRPr>
          </a:p>
        </p:txBody>
      </p:sp>
      <p:sp>
        <p:nvSpPr>
          <p:cNvPr id="162" name="Google Shape;162;p10"/>
          <p:cNvSpPr txBox="1"/>
          <p:nvPr/>
        </p:nvSpPr>
        <p:spPr>
          <a:xfrm>
            <a:off x="709000" y="1054805"/>
            <a:ext cx="10774200" cy="37866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Delegates must attend and be punctual for all events, as tardiness will affect judging. </a:t>
            </a:r>
            <a:endParaRPr/>
          </a:p>
          <a:p>
            <a:pPr indent="-69850" lvl="0" marL="17145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Sashes should be worn at all times. </a:t>
            </a:r>
            <a:endParaRPr/>
          </a:p>
          <a:p>
            <a:pPr indent="-69850" lvl="0" marL="17145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Respect your chaperone; they are not personal attendants or cleaners. </a:t>
            </a:r>
            <a:endParaRPr/>
          </a:p>
          <a:p>
            <a:pPr indent="-69850" lvl="0" marL="17145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As a responsible titleholder, adhere to your contract and obligations, including participation in the live-streamed gala; if you choose to withdraw, notify the organizers immediately. </a:t>
            </a:r>
            <a:endParaRPr/>
          </a:p>
          <a:p>
            <a:pPr indent="-69850" lvl="0" marL="17145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Secure your belongings—our organization is not liable for loss. </a:t>
            </a:r>
            <a:endParaRPr/>
          </a:p>
          <a:p>
            <a:pPr indent="-69850" lvl="0" marL="17145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Maintain respect and kindness towards all; our NO DRAMA POLICY will enforce disqualification for severe behavior breaches. </a:t>
            </a:r>
            <a:endParaRPr/>
          </a:p>
          <a:p>
            <a:pPr indent="-69850" lvl="0" marL="17145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171450" lvl="0" marL="171450" marR="0" rtl="0" algn="l">
              <a:spcBef>
                <a:spcPts val="0"/>
              </a:spcBef>
              <a:spcAft>
                <a:spcPts val="0"/>
              </a:spcAft>
              <a:buClr>
                <a:schemeClr val="lt1"/>
              </a:buClr>
              <a:buSzPts val="1600"/>
              <a:buFont typeface="Arial"/>
              <a:buChar char="•"/>
            </a:pPr>
            <a:r>
              <a:rPr b="0" i="0" lang="en-US" sz="1600" u="none" strike="noStrike">
                <a:solidFill>
                  <a:schemeClr val="lt1"/>
                </a:solidFill>
                <a:latin typeface="Arial"/>
                <a:ea typeface="Arial"/>
                <a:cs typeface="Arial"/>
                <a:sym typeface="Arial"/>
              </a:rPr>
              <a:t>The agenda may change as needed; any changes will be communicated promptly</a:t>
            </a:r>
            <a:r>
              <a:rPr b="0" i="0" lang="en-US" sz="1200" u="none" strike="noStrike">
                <a:solidFill>
                  <a:schemeClr val="lt1"/>
                </a:solidFill>
                <a:latin typeface="Arial"/>
                <a:ea typeface="Arial"/>
                <a:cs typeface="Arial"/>
                <a:sym typeface="Arial"/>
              </a:rPr>
              <a:t>.</a:t>
            </a:r>
            <a:endParaRPr b="0" i="0" sz="2400">
              <a:solidFill>
                <a:srgbClr val="202124"/>
              </a:solidFill>
              <a:latin typeface="Arial"/>
              <a:ea typeface="Arial"/>
              <a:cs typeface="Arial"/>
              <a:sym typeface="Arial"/>
            </a:endParaRPr>
          </a:p>
        </p:txBody>
      </p:sp>
      <p:pic>
        <p:nvPicPr>
          <p:cNvPr descr="A black background with gold text&#10;&#10;Description automatically generated" id="163" name="Google Shape;163;p10"/>
          <p:cNvPicPr preferRelativeResize="0"/>
          <p:nvPr/>
        </p:nvPicPr>
        <p:blipFill rotWithShape="1">
          <a:blip r:embed="rId3">
            <a:alphaModFix/>
          </a:blip>
          <a:srcRect b="33360" l="7249" r="10153" t="28651"/>
          <a:stretch/>
        </p:blipFill>
        <p:spPr>
          <a:xfrm>
            <a:off x="6682293" y="4991111"/>
            <a:ext cx="5428985" cy="17640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1198362" y="131459"/>
            <a:ext cx="979531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lt1"/>
                </a:solidFill>
                <a:latin typeface="Avenir"/>
                <a:ea typeface="Avenir"/>
                <a:cs typeface="Avenir"/>
                <a:sym typeface="Avenir"/>
              </a:rPr>
              <a:t>Miss Supreme </a:t>
            </a:r>
            <a:r>
              <a:rPr b="1" lang="en-US" sz="5400">
                <a:solidFill>
                  <a:schemeClr val="lt1"/>
                </a:solidFill>
                <a:latin typeface="Avenir"/>
                <a:ea typeface="Avenir"/>
                <a:cs typeface="Avenir"/>
                <a:sym typeface="Avenir"/>
              </a:rPr>
              <a:t>USA </a:t>
            </a:r>
            <a:r>
              <a:rPr b="1" i="0" lang="en-US" sz="5400" u="none" cap="none" strike="noStrike">
                <a:solidFill>
                  <a:schemeClr val="lt1"/>
                </a:solidFill>
                <a:latin typeface="Avenir"/>
                <a:ea typeface="Avenir"/>
                <a:cs typeface="Avenir"/>
                <a:sym typeface="Avenir"/>
              </a:rPr>
              <a:t>202</a:t>
            </a:r>
            <a:r>
              <a:rPr b="1" lang="en-US" sz="5400">
                <a:solidFill>
                  <a:schemeClr val="lt1"/>
                </a:solidFill>
                <a:latin typeface="Avenir"/>
                <a:ea typeface="Avenir"/>
                <a:cs typeface="Avenir"/>
                <a:sym typeface="Avenir"/>
              </a:rPr>
              <a:t>6</a:t>
            </a:r>
            <a:endParaRPr/>
          </a:p>
        </p:txBody>
      </p:sp>
      <p:sp>
        <p:nvSpPr>
          <p:cNvPr id="98" name="Google Shape;98;p2"/>
          <p:cNvSpPr txBox="1"/>
          <p:nvPr/>
        </p:nvSpPr>
        <p:spPr>
          <a:xfrm>
            <a:off x="1019433" y="1834978"/>
            <a:ext cx="5626500" cy="35403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Welcome Letter</a:t>
            </a:r>
            <a:endParaRPr/>
          </a:p>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Payments</a:t>
            </a:r>
            <a:endParaRPr/>
          </a:p>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Arrival Information</a:t>
            </a:r>
            <a:endParaRPr/>
          </a:p>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Headshots Requirements</a:t>
            </a:r>
            <a:endParaRPr/>
          </a:p>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Areas of Competition</a:t>
            </a:r>
            <a:endParaRPr/>
          </a:p>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Wardrobe Requirements</a:t>
            </a:r>
            <a:endParaRPr/>
          </a:p>
          <a:p>
            <a:pPr indent="-514350" lvl="0" marL="514350" marR="0" rtl="0" algn="l">
              <a:spcBef>
                <a:spcPts val="0"/>
              </a:spcBef>
              <a:spcAft>
                <a:spcPts val="0"/>
              </a:spcAft>
              <a:buClr>
                <a:schemeClr val="lt1"/>
              </a:buClr>
              <a:buSzPts val="3200"/>
              <a:buFont typeface="Arial"/>
              <a:buAutoNum type="arabicPeriod"/>
            </a:pPr>
            <a:r>
              <a:rPr b="1" i="0" lang="en-US" sz="3200" u="none" cap="none" strike="noStrike">
                <a:solidFill>
                  <a:schemeClr val="lt1"/>
                </a:solidFill>
                <a:latin typeface="Arial"/>
                <a:ea typeface="Arial"/>
                <a:cs typeface="Arial"/>
                <a:sym typeface="Arial"/>
              </a:rPr>
              <a:t>Code of Conduct</a:t>
            </a:r>
            <a:endParaRPr/>
          </a:p>
        </p:txBody>
      </p:sp>
      <p:pic>
        <p:nvPicPr>
          <p:cNvPr descr="A black background with gold text&#10;&#10;Description automatically generated" id="99" name="Google Shape;99;p2"/>
          <p:cNvPicPr preferRelativeResize="0"/>
          <p:nvPr/>
        </p:nvPicPr>
        <p:blipFill rotWithShape="1">
          <a:blip r:embed="rId3">
            <a:alphaModFix/>
          </a:blip>
          <a:srcRect b="0" l="0" r="0" t="0"/>
          <a:stretch/>
        </p:blipFill>
        <p:spPr>
          <a:xfrm>
            <a:off x="5776200" y="3573875"/>
            <a:ext cx="7162874" cy="50604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2390632" y="131459"/>
            <a:ext cx="7416300" cy="9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lt1"/>
                </a:solidFill>
                <a:latin typeface="Avenir"/>
                <a:ea typeface="Avenir"/>
                <a:cs typeface="Avenir"/>
                <a:sym typeface="Avenir"/>
              </a:rPr>
              <a:t>Why Join Supreme</a:t>
            </a:r>
            <a:endParaRPr/>
          </a:p>
        </p:txBody>
      </p:sp>
      <p:sp>
        <p:nvSpPr>
          <p:cNvPr id="105" name="Google Shape;105;p3"/>
          <p:cNvSpPr txBox="1"/>
          <p:nvPr/>
        </p:nvSpPr>
        <p:spPr>
          <a:xfrm>
            <a:off x="314744" y="1388950"/>
            <a:ext cx="10816800" cy="3940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t/>
            </a:r>
            <a:endParaRPr sz="1800">
              <a:solidFill>
                <a:schemeClr val="lt1"/>
              </a:solidFill>
            </a:endParaRPr>
          </a:p>
          <a:p>
            <a:pPr indent="0" lvl="0" marL="0" rtl="0" algn="l">
              <a:spcBef>
                <a:spcPts val="0"/>
              </a:spcBef>
              <a:spcAft>
                <a:spcPts val="0"/>
              </a:spcAft>
              <a:buClr>
                <a:schemeClr val="dk1"/>
              </a:buClr>
              <a:buSzPts val="1100"/>
              <a:buFont typeface="Arial"/>
              <a:buNone/>
            </a:pPr>
            <a:r>
              <a:rPr lang="en-US" sz="1600">
                <a:solidFill>
                  <a:schemeClr val="lt1"/>
                </a:solidFill>
              </a:rPr>
              <a:t>Miss Supreme Pageant is more than just a competition—it's a powerful platform designed to uplift, empower, and celebrate every contestant who walks across the stage. While there will be a crowned winner, every girl leaves feeling like a queen.</a:t>
            </a:r>
            <a:endParaRPr sz="1600">
              <a:solidFill>
                <a:schemeClr val="lt1"/>
              </a:solidFill>
            </a:endParaRPr>
          </a:p>
          <a:p>
            <a:pPr indent="0" lvl="0" marL="0" rtl="0" algn="l">
              <a:spcBef>
                <a:spcPts val="0"/>
              </a:spcBef>
              <a:spcAft>
                <a:spcPts val="0"/>
              </a:spcAft>
              <a:buClr>
                <a:schemeClr val="dk1"/>
              </a:buClr>
              <a:buSzPts val="1100"/>
              <a:buFont typeface="Arial"/>
              <a:buNone/>
            </a:pPr>
            <a:r>
              <a:rPr lang="en-US" sz="1600">
                <a:solidFill>
                  <a:schemeClr val="lt1"/>
                </a:solidFill>
              </a:rPr>
              <a:t>This pageant isn’t just about beauty. It’s about confidence, personal growth, community, and using your voice to make a difference. Whether you're stepping on stage for the first time or returning to chase a dream, Miss Supreme provides a supportive environment where your individuality shines and your story matters.</a:t>
            </a:r>
            <a:endParaRPr sz="1600">
              <a:solidFill>
                <a:schemeClr val="lt1"/>
              </a:solidFill>
            </a:endParaRPr>
          </a:p>
          <a:p>
            <a:pPr indent="0" lvl="0" marL="0" rtl="0" algn="l">
              <a:spcBef>
                <a:spcPts val="0"/>
              </a:spcBef>
              <a:spcAft>
                <a:spcPts val="0"/>
              </a:spcAft>
              <a:buClr>
                <a:schemeClr val="dk1"/>
              </a:buClr>
              <a:buSzPts val="1100"/>
              <a:buFont typeface="Arial"/>
              <a:buNone/>
            </a:pPr>
            <a:r>
              <a:rPr lang="en-US" sz="1600">
                <a:solidFill>
                  <a:schemeClr val="lt1"/>
                </a:solidFill>
              </a:rPr>
              <a:t>At Miss Supreme, every contestant is given the tools, stage, and spotlight to build self-esteem, make lasting friendships, and gain life-changing experiences. The journey doesn't end with a crown—it starts with discovering your own power.</a:t>
            </a:r>
            <a:endParaRPr sz="1600">
              <a:solidFill>
                <a:schemeClr val="lt1"/>
              </a:solidFill>
            </a:endParaRPr>
          </a:p>
          <a:p>
            <a:pPr indent="0" lvl="0" marL="0" rtl="0" algn="l">
              <a:spcBef>
                <a:spcPts val="0"/>
              </a:spcBef>
              <a:spcAft>
                <a:spcPts val="0"/>
              </a:spcAft>
              <a:buClr>
                <a:schemeClr val="dk1"/>
              </a:buClr>
              <a:buSzPts val="1100"/>
              <a:buFont typeface="Arial"/>
              <a:buNone/>
            </a:pPr>
            <a:r>
              <a:rPr lang="en-US" sz="1600">
                <a:solidFill>
                  <a:schemeClr val="lt1"/>
                </a:solidFill>
              </a:rPr>
              <a:t>You don’t need a crown to be Supreme. Just the courage to show up as you.</a:t>
            </a:r>
            <a:endParaRPr sz="1600">
              <a:solidFill>
                <a:schemeClr val="lt1"/>
              </a:solidFill>
            </a:endParaRPr>
          </a:p>
          <a:p>
            <a:pPr indent="0" lvl="0" marL="0" rtl="0" algn="l">
              <a:spcBef>
                <a:spcPts val="0"/>
              </a:spcBef>
              <a:spcAft>
                <a:spcPts val="0"/>
              </a:spcAft>
              <a:buNone/>
            </a:pPr>
            <a:r>
              <a:rPr lang="en-US" sz="1600">
                <a:solidFill>
                  <a:schemeClr val="lt1"/>
                </a:solidFill>
              </a:rPr>
              <a:t>Join us and be part of something greater. A sisterhood. A movement. A platform where you are seen, heard, and celebrated.</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Clr>
                <a:schemeClr val="dk1"/>
              </a:buClr>
              <a:buSzPts val="1100"/>
              <a:buFont typeface="Arial"/>
              <a:buNone/>
            </a:pPr>
            <a:r>
              <a:rPr lang="en-US" sz="2400">
                <a:solidFill>
                  <a:schemeClr val="lt1"/>
                </a:solidFill>
              </a:rPr>
              <a:t>“Miss Supreme - Where Every Girl Reigns Supreme”</a:t>
            </a:r>
            <a:endParaRPr sz="2400">
              <a:solidFill>
                <a:schemeClr val="lt1"/>
              </a:solidFill>
            </a:endParaRPr>
          </a:p>
        </p:txBody>
      </p:sp>
      <p:pic>
        <p:nvPicPr>
          <p:cNvPr descr="A black background with gold text&#10;&#10;Description automatically generated" id="106" name="Google Shape;106;p3"/>
          <p:cNvPicPr preferRelativeResize="0"/>
          <p:nvPr/>
        </p:nvPicPr>
        <p:blipFill rotWithShape="1">
          <a:blip r:embed="rId3">
            <a:alphaModFix/>
          </a:blip>
          <a:srcRect b="33360" l="7249" r="10153" t="28651"/>
          <a:stretch/>
        </p:blipFill>
        <p:spPr>
          <a:xfrm>
            <a:off x="6853685" y="4991099"/>
            <a:ext cx="5341066" cy="17354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7beba5c283_0_17"/>
          <p:cNvSpPr/>
          <p:nvPr/>
        </p:nvSpPr>
        <p:spPr>
          <a:xfrm>
            <a:off x="2387882" y="131459"/>
            <a:ext cx="74163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chemeClr val="lt1"/>
                </a:solidFill>
                <a:latin typeface="Avenir"/>
                <a:ea typeface="Avenir"/>
                <a:cs typeface="Avenir"/>
                <a:sym typeface="Avenir"/>
              </a:rPr>
              <a:t>Welcome Letter 2025</a:t>
            </a:r>
            <a:endParaRPr/>
          </a:p>
        </p:txBody>
      </p:sp>
      <p:sp>
        <p:nvSpPr>
          <p:cNvPr id="112" name="Google Shape;112;g37beba5c283_0_17"/>
          <p:cNvSpPr txBox="1"/>
          <p:nvPr/>
        </p:nvSpPr>
        <p:spPr>
          <a:xfrm>
            <a:off x="312007" y="1388950"/>
            <a:ext cx="5936400" cy="2247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br>
              <a:rPr b="0" i="0" lang="en-US" sz="2000" u="none" cap="none" strike="noStrike">
                <a:solidFill>
                  <a:schemeClr val="dk1"/>
                </a:solidFill>
                <a:latin typeface="Avenir"/>
                <a:ea typeface="Avenir"/>
                <a:cs typeface="Avenir"/>
                <a:sym typeface="Avenir"/>
              </a:rPr>
            </a:br>
            <a:r>
              <a:rPr b="0" i="0" lang="en-US" sz="2000" u="none" cap="none" strike="noStrike">
                <a:solidFill>
                  <a:srgbClr val="ECECEC"/>
                </a:solidFill>
                <a:latin typeface="Arial"/>
                <a:ea typeface="Arial"/>
                <a:cs typeface="Arial"/>
                <a:sym typeface="Arial"/>
              </a:rPr>
              <a:t>This rare chance allows a select few to represent their state or region and grow personally in the spotlight. Remember, success isn't just about winning—it's about preparation, competition, and your response to the results. We can't wait to see you shine on our stage!</a:t>
            </a:r>
            <a:endParaRPr b="1" i="0" sz="2000" u="none" cap="none" strike="noStrike">
              <a:solidFill>
                <a:schemeClr val="lt1"/>
              </a:solidFill>
              <a:latin typeface="Arial"/>
              <a:ea typeface="Arial"/>
              <a:cs typeface="Arial"/>
              <a:sym typeface="Arial"/>
            </a:endParaRPr>
          </a:p>
        </p:txBody>
      </p:sp>
      <p:sp>
        <p:nvSpPr>
          <p:cNvPr id="113" name="Google Shape;113;g37beba5c283_0_17"/>
          <p:cNvSpPr/>
          <p:nvPr/>
        </p:nvSpPr>
        <p:spPr>
          <a:xfrm>
            <a:off x="6907169" y="1388950"/>
            <a:ext cx="4689300" cy="2516400"/>
          </a:xfrm>
          <a:prstGeom prst="flowChartAlternateProcess">
            <a:avLst/>
          </a:prstGeom>
          <a:solidFill>
            <a:srgbClr val="960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Avenir"/>
                <a:ea typeface="Avenir"/>
                <a:cs typeface="Avenir"/>
                <a:sym typeface="Avenir"/>
              </a:rPr>
              <a:t>OUR TEAM IS AVAILABLE TO</a:t>
            </a:r>
            <a:endParaRPr/>
          </a:p>
          <a:p>
            <a:pPr indent="0" lvl="0" marL="0" marR="0" rtl="0" algn="ctr">
              <a:spcBef>
                <a:spcPts val="0"/>
              </a:spcBef>
              <a:spcAft>
                <a:spcPts val="0"/>
              </a:spcAft>
              <a:buNone/>
            </a:pPr>
            <a:r>
              <a:rPr b="1" i="0" lang="en-US" sz="1600" u="none" cap="none" strike="noStrike">
                <a:solidFill>
                  <a:schemeClr val="lt1"/>
                </a:solidFill>
                <a:latin typeface="Avenir"/>
                <a:ea typeface="Avenir"/>
                <a:cs typeface="Avenir"/>
                <a:sym typeface="Avenir"/>
              </a:rPr>
              <a:t>ANSWER ANY QUESTIONS. ALWAYS FEEL FREE TO REACH OUT TO US IF YOU NEED ANY ASSISTANCE.</a:t>
            </a:r>
            <a:endParaRPr/>
          </a:p>
          <a:p>
            <a:pPr indent="0" lvl="0" marL="0" marR="0" rtl="0" algn="ctr">
              <a:spcBef>
                <a:spcPts val="0"/>
              </a:spcBef>
              <a:spcAft>
                <a:spcPts val="0"/>
              </a:spcAft>
              <a:buNone/>
            </a:pPr>
            <a:r>
              <a:t/>
            </a:r>
            <a:endParaRPr b="0" i="0" sz="1600" u="none" cap="none" strike="noStrike">
              <a:solidFill>
                <a:schemeClr val="dk1"/>
              </a:solidFill>
              <a:latin typeface="Avenir"/>
              <a:ea typeface="Avenir"/>
              <a:cs typeface="Avenir"/>
              <a:sym typeface="Avenir"/>
            </a:endParaRPr>
          </a:p>
          <a:p>
            <a:pPr indent="0" lvl="0" marL="0" marR="0" rtl="0" algn="ctr">
              <a:spcBef>
                <a:spcPts val="0"/>
              </a:spcBef>
              <a:spcAft>
                <a:spcPts val="0"/>
              </a:spcAft>
              <a:buNone/>
            </a:pPr>
            <a:r>
              <a:rPr b="0" i="0" lang="en-US" sz="1600" u="sng" cap="none" strike="noStrike">
                <a:solidFill>
                  <a:schemeClr val="hlink"/>
                </a:solidFill>
                <a:latin typeface="Avenir"/>
                <a:ea typeface="Avenir"/>
                <a:cs typeface="Avenir"/>
                <a:sym typeface="Avenir"/>
                <a:hlinkClick r:id="rId3"/>
              </a:rPr>
              <a:t>INFO@MISSSUPREME.COM</a:t>
            </a:r>
            <a:endParaRPr b="0" i="0" sz="1600" u="sng"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rPr lang="en-US" sz="1600" u="sng">
                <a:solidFill>
                  <a:schemeClr val="lt1"/>
                </a:solidFill>
                <a:latin typeface="Avenir"/>
                <a:ea typeface="Avenir"/>
                <a:cs typeface="Avenir"/>
                <a:sym typeface="Avenir"/>
              </a:rPr>
              <a:t>713-775-6232</a:t>
            </a:r>
            <a:endParaRPr sz="1600" u="sng">
              <a:solidFill>
                <a:schemeClr val="lt1"/>
              </a:solidFill>
              <a:latin typeface="Avenir"/>
              <a:ea typeface="Avenir"/>
              <a:cs typeface="Avenir"/>
              <a:sym typeface="Avenir"/>
            </a:endParaRPr>
          </a:p>
        </p:txBody>
      </p:sp>
      <p:pic>
        <p:nvPicPr>
          <p:cNvPr descr="A black background with gold text&#10;&#10;Description automatically generated" id="114" name="Google Shape;114;g37beba5c283_0_17"/>
          <p:cNvPicPr preferRelativeResize="0"/>
          <p:nvPr/>
        </p:nvPicPr>
        <p:blipFill rotWithShape="1">
          <a:blip r:embed="rId4">
            <a:alphaModFix/>
          </a:blip>
          <a:srcRect b="33358" l="7252" r="10151" t="28651"/>
          <a:stretch/>
        </p:blipFill>
        <p:spPr>
          <a:xfrm>
            <a:off x="6850935" y="4991099"/>
            <a:ext cx="5341066" cy="17354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p:nvPr/>
        </p:nvSpPr>
        <p:spPr>
          <a:xfrm>
            <a:off x="2473583" y="131459"/>
            <a:ext cx="72448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lt1"/>
                </a:solidFill>
                <a:latin typeface="Avenir"/>
                <a:ea typeface="Avenir"/>
                <a:cs typeface="Avenir"/>
                <a:sym typeface="Avenir"/>
              </a:rPr>
              <a:t>Payment Information</a:t>
            </a:r>
            <a:endParaRPr b="1" i="0" sz="5400" u="none" cap="none" strike="noStrike">
              <a:solidFill>
                <a:schemeClr val="lt1"/>
              </a:solidFill>
              <a:latin typeface="Avenir"/>
              <a:ea typeface="Avenir"/>
              <a:cs typeface="Avenir"/>
              <a:sym typeface="Avenir"/>
            </a:endParaRPr>
          </a:p>
        </p:txBody>
      </p:sp>
      <p:pic>
        <p:nvPicPr>
          <p:cNvPr id="120" name="Google Shape;120;p4"/>
          <p:cNvPicPr preferRelativeResize="0"/>
          <p:nvPr/>
        </p:nvPicPr>
        <p:blipFill rotWithShape="1">
          <a:blip r:embed="rId3">
            <a:alphaModFix/>
          </a:blip>
          <a:srcRect b="0" l="0" r="0" t="0"/>
          <a:stretch/>
        </p:blipFill>
        <p:spPr>
          <a:xfrm>
            <a:off x="7899394" y="1282513"/>
            <a:ext cx="3421454" cy="5131555"/>
          </a:xfrm>
          <a:prstGeom prst="rect">
            <a:avLst/>
          </a:prstGeom>
          <a:noFill/>
          <a:ln>
            <a:noFill/>
          </a:ln>
        </p:spPr>
      </p:pic>
      <p:sp>
        <p:nvSpPr>
          <p:cNvPr id="121" name="Google Shape;121;p4"/>
          <p:cNvSpPr txBox="1"/>
          <p:nvPr/>
        </p:nvSpPr>
        <p:spPr>
          <a:xfrm>
            <a:off x="699701" y="1767006"/>
            <a:ext cx="6472500" cy="40329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The fee is $</a:t>
            </a:r>
            <a:r>
              <a:rPr b="1" lang="en-US" sz="2400">
                <a:solidFill>
                  <a:schemeClr val="lt1"/>
                </a:solidFill>
              </a:rPr>
              <a:t>890 </a:t>
            </a:r>
            <a:endParaRPr b="1" sz="2400">
              <a:solidFill>
                <a:schemeClr val="lt1"/>
              </a:solidFill>
            </a:endParaRPr>
          </a:p>
          <a:p>
            <a:pPr indent="-355600" lvl="0" marL="457200" rtl="0" algn="l">
              <a:spcBef>
                <a:spcPts val="0"/>
              </a:spcBef>
              <a:spcAft>
                <a:spcPts val="0"/>
              </a:spcAft>
              <a:buClr>
                <a:schemeClr val="lt1"/>
              </a:buClr>
              <a:buSzPts val="2000"/>
              <a:buChar char="•"/>
            </a:pPr>
            <a:r>
              <a:rPr lang="en-US" sz="2000">
                <a:solidFill>
                  <a:schemeClr val="lt1"/>
                </a:solidFill>
              </a:rPr>
              <a:t>$595.00 due at the time of registration</a:t>
            </a:r>
            <a:endParaRPr sz="2000">
              <a:solidFill>
                <a:schemeClr val="lt1"/>
              </a:solidFill>
            </a:endParaRPr>
          </a:p>
          <a:p>
            <a:pPr indent="-292100" lvl="0" marL="457200" rtl="0" algn="l">
              <a:spcBef>
                <a:spcPts val="0"/>
              </a:spcBef>
              <a:spcAft>
                <a:spcPts val="0"/>
              </a:spcAft>
              <a:buClr>
                <a:schemeClr val="lt1"/>
              </a:buClr>
              <a:buSzPts val="1000"/>
              <a:buFont typeface="Calibri"/>
              <a:buChar char="•"/>
            </a:pPr>
            <a:r>
              <a:rPr lang="en-US" sz="2000">
                <a:solidFill>
                  <a:schemeClr val="lt1"/>
                </a:solidFill>
              </a:rPr>
              <a:t>$295.00 due no later than March 31st</a:t>
            </a:r>
            <a:endParaRPr sz="2000">
              <a:solidFill>
                <a:schemeClr val="lt1"/>
              </a:solidFill>
            </a:endParaRPr>
          </a:p>
          <a:p>
            <a:pPr indent="0" lvl="0" marL="457200" marR="0" rtl="0" algn="l">
              <a:spcBef>
                <a:spcPts val="1200"/>
              </a:spcBef>
              <a:spcAft>
                <a:spcPts val="0"/>
              </a:spcAft>
              <a:buNone/>
            </a:pPr>
            <a:r>
              <a:t/>
            </a:r>
            <a:endParaRPr sz="2000">
              <a:solidFill>
                <a:schemeClr val="lt1"/>
              </a:solidFill>
            </a:endParaRPr>
          </a:p>
          <a:p>
            <a:pPr indent="-285750" lvl="0" marL="28575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The fee includes the hotel accommodations, </a:t>
            </a:r>
            <a:r>
              <a:rPr b="1" lang="en-US" sz="2400">
                <a:solidFill>
                  <a:schemeClr val="lt1"/>
                </a:solidFill>
              </a:rPr>
              <a:t>meals</a:t>
            </a:r>
            <a:r>
              <a:rPr b="1" i="0" lang="en-US" sz="2400" u="none" cap="none" strike="noStrike">
                <a:solidFill>
                  <a:schemeClr val="lt1"/>
                </a:solidFill>
                <a:latin typeface="Arial"/>
                <a:ea typeface="Arial"/>
                <a:cs typeface="Arial"/>
                <a:sym typeface="Arial"/>
              </a:rPr>
              <a:t>, official crown, official sash</a:t>
            </a:r>
            <a:endParaRPr/>
          </a:p>
          <a:p>
            <a:pPr indent="-285750" lvl="0" marL="28575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If making payments plans, last payment should be made by </a:t>
            </a:r>
            <a:r>
              <a:rPr b="1" lang="en-US" sz="2400">
                <a:solidFill>
                  <a:schemeClr val="lt1"/>
                </a:solidFill>
              </a:rPr>
              <a:t>March 31st 2026</a:t>
            </a:r>
            <a:r>
              <a:rPr b="1" baseline="30000" i="0" lang="en-US" sz="2400" u="none" cap="none" strike="noStrike">
                <a:solidFill>
                  <a:schemeClr val="lt1"/>
                </a:solidFill>
                <a:latin typeface="Arial"/>
                <a:ea typeface="Arial"/>
                <a:cs typeface="Arial"/>
                <a:sym typeface="Arial"/>
              </a:rPr>
              <a:t>th</a:t>
            </a:r>
            <a:r>
              <a:rPr b="1" i="0" lang="en-US" sz="2400" u="none" cap="none" strike="noStrike">
                <a:solidFill>
                  <a:schemeClr val="lt1"/>
                </a:solidFill>
                <a:latin typeface="Arial"/>
                <a:ea typeface="Arial"/>
                <a:cs typeface="Arial"/>
                <a:sym typeface="Arial"/>
              </a:rPr>
              <a:t>. </a:t>
            </a:r>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Arial"/>
              <a:ea typeface="Arial"/>
              <a:cs typeface="Arial"/>
              <a:sym typeface="Arial"/>
            </a:endParaRPr>
          </a:p>
        </p:txBody>
      </p:sp>
      <p:pic>
        <p:nvPicPr>
          <p:cNvPr descr="A black background with gold text&#10;&#10;Description automatically generated" id="122" name="Google Shape;122;p4"/>
          <p:cNvPicPr preferRelativeResize="0"/>
          <p:nvPr/>
        </p:nvPicPr>
        <p:blipFill rotWithShape="1">
          <a:blip r:embed="rId4">
            <a:alphaModFix/>
          </a:blip>
          <a:srcRect b="33360" l="7249" r="10153" t="28651"/>
          <a:stretch/>
        </p:blipFill>
        <p:spPr>
          <a:xfrm>
            <a:off x="85725" y="5346208"/>
            <a:ext cx="4248150" cy="13803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p:nvPr/>
        </p:nvSpPr>
        <p:spPr>
          <a:xfrm>
            <a:off x="2736344" y="131459"/>
            <a:ext cx="671934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lt1"/>
                </a:solidFill>
                <a:latin typeface="Avenir"/>
                <a:ea typeface="Avenir"/>
                <a:cs typeface="Avenir"/>
                <a:sym typeface="Avenir"/>
              </a:rPr>
              <a:t>Airport Information</a:t>
            </a:r>
            <a:endParaRPr b="1" sz="5400" cap="none">
              <a:solidFill>
                <a:schemeClr val="lt1"/>
              </a:solidFill>
              <a:latin typeface="Avenir"/>
              <a:ea typeface="Avenir"/>
              <a:cs typeface="Avenir"/>
              <a:sym typeface="Avenir"/>
            </a:endParaRPr>
          </a:p>
        </p:txBody>
      </p:sp>
      <p:pic>
        <p:nvPicPr>
          <p:cNvPr id="128" name="Google Shape;128;p5"/>
          <p:cNvPicPr preferRelativeResize="0"/>
          <p:nvPr/>
        </p:nvPicPr>
        <p:blipFill rotWithShape="1">
          <a:blip r:embed="rId3">
            <a:alphaModFix/>
          </a:blip>
          <a:srcRect b="0" l="0" r="0" t="0"/>
          <a:stretch/>
        </p:blipFill>
        <p:spPr>
          <a:xfrm>
            <a:off x="6392550" y="1173132"/>
            <a:ext cx="4090325" cy="2160776"/>
          </a:xfrm>
          <a:prstGeom prst="rect">
            <a:avLst/>
          </a:prstGeom>
          <a:noFill/>
          <a:ln>
            <a:noFill/>
          </a:ln>
        </p:spPr>
      </p:pic>
      <p:sp>
        <p:nvSpPr>
          <p:cNvPr id="129" name="Google Shape;129;p5"/>
          <p:cNvSpPr txBox="1"/>
          <p:nvPr/>
        </p:nvSpPr>
        <p:spPr>
          <a:xfrm>
            <a:off x="609602" y="1975107"/>
            <a:ext cx="5626500" cy="14775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Arial"/>
              <a:buChar char="•"/>
            </a:pPr>
            <a:r>
              <a:rPr b="1" lang="en-US" sz="2400">
                <a:solidFill>
                  <a:schemeClr val="lt1"/>
                </a:solidFill>
                <a:latin typeface="Arial"/>
                <a:ea typeface="Arial"/>
                <a:cs typeface="Arial"/>
                <a:sym typeface="Arial"/>
              </a:rPr>
              <a:t>George Bush Intercontinental Airport</a:t>
            </a:r>
            <a:endParaRPr b="1" sz="24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2400"/>
              <a:buFont typeface="Arial"/>
              <a:buChar char="•"/>
            </a:pPr>
            <a:r>
              <a:rPr b="1" lang="en-US" sz="2400">
                <a:solidFill>
                  <a:schemeClr val="lt1"/>
                </a:solidFill>
              </a:rPr>
              <a:t>William H</a:t>
            </a:r>
            <a:r>
              <a:rPr b="1" lang="en-US" sz="2400">
                <a:solidFill>
                  <a:schemeClr val="lt1"/>
                </a:solidFill>
                <a:latin typeface="Arial"/>
                <a:ea typeface="Arial"/>
                <a:cs typeface="Arial"/>
                <a:sym typeface="Arial"/>
              </a:rPr>
              <a:t>o</a:t>
            </a:r>
            <a:r>
              <a:rPr b="1" lang="en-US" sz="2400">
                <a:solidFill>
                  <a:schemeClr val="lt1"/>
                </a:solidFill>
              </a:rPr>
              <a:t>bby Airport</a:t>
            </a:r>
            <a:endParaRPr b="1" sz="24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Arial"/>
              <a:ea typeface="Arial"/>
              <a:cs typeface="Arial"/>
              <a:sym typeface="Arial"/>
            </a:endParaRPr>
          </a:p>
        </p:txBody>
      </p:sp>
      <p:pic>
        <p:nvPicPr>
          <p:cNvPr descr="A black background with gold text&#10;&#10;Description automatically generated" id="130" name="Google Shape;130;p5"/>
          <p:cNvPicPr preferRelativeResize="0"/>
          <p:nvPr/>
        </p:nvPicPr>
        <p:blipFill rotWithShape="1">
          <a:blip r:embed="rId4">
            <a:alphaModFix/>
          </a:blip>
          <a:srcRect b="33360" l="7249" r="10153" t="28651"/>
          <a:stretch/>
        </p:blipFill>
        <p:spPr>
          <a:xfrm>
            <a:off x="85725" y="5346208"/>
            <a:ext cx="4248150" cy="1380333"/>
          </a:xfrm>
          <a:prstGeom prst="rect">
            <a:avLst/>
          </a:prstGeom>
          <a:noFill/>
          <a:ln>
            <a:noFill/>
          </a:ln>
        </p:spPr>
      </p:pic>
      <p:pic>
        <p:nvPicPr>
          <p:cNvPr id="131" name="Google Shape;131;p5"/>
          <p:cNvPicPr preferRelativeResize="0"/>
          <p:nvPr/>
        </p:nvPicPr>
        <p:blipFill>
          <a:blip r:embed="rId5">
            <a:alphaModFix/>
          </a:blip>
          <a:stretch>
            <a:fillRect/>
          </a:stretch>
        </p:blipFill>
        <p:spPr>
          <a:xfrm>
            <a:off x="6392550" y="3452225"/>
            <a:ext cx="4171051" cy="216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p:nvPr/>
        </p:nvSpPr>
        <p:spPr>
          <a:xfrm>
            <a:off x="1794841" y="131459"/>
            <a:ext cx="860235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lt1"/>
                </a:solidFill>
                <a:latin typeface="Avenir"/>
                <a:ea typeface="Avenir"/>
                <a:cs typeface="Avenir"/>
                <a:sym typeface="Avenir"/>
              </a:rPr>
              <a:t>Headshots Requirements</a:t>
            </a:r>
            <a:endParaRPr b="1" sz="5400" cap="none">
              <a:solidFill>
                <a:schemeClr val="lt1"/>
              </a:solidFill>
              <a:latin typeface="Avenir"/>
              <a:ea typeface="Avenir"/>
              <a:cs typeface="Avenir"/>
              <a:sym typeface="Avenir"/>
            </a:endParaRPr>
          </a:p>
        </p:txBody>
      </p:sp>
      <p:pic>
        <p:nvPicPr>
          <p:cNvPr id="137" name="Google Shape;137;p6"/>
          <p:cNvPicPr preferRelativeResize="0"/>
          <p:nvPr/>
        </p:nvPicPr>
        <p:blipFill rotWithShape="1">
          <a:blip r:embed="rId3">
            <a:alphaModFix/>
          </a:blip>
          <a:srcRect b="0" l="0" r="0" t="0"/>
          <a:stretch/>
        </p:blipFill>
        <p:spPr>
          <a:xfrm>
            <a:off x="9723125" y="1328934"/>
            <a:ext cx="2171958" cy="3260701"/>
          </a:xfrm>
          <a:prstGeom prst="rect">
            <a:avLst/>
          </a:prstGeom>
          <a:noFill/>
          <a:ln>
            <a:noFill/>
          </a:ln>
        </p:spPr>
      </p:pic>
      <p:sp>
        <p:nvSpPr>
          <p:cNvPr id="138" name="Google Shape;138;p6"/>
          <p:cNvSpPr txBox="1"/>
          <p:nvPr/>
        </p:nvSpPr>
        <p:spPr>
          <a:xfrm>
            <a:off x="78075" y="1170036"/>
            <a:ext cx="6282900" cy="4771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b="1" i="0" lang="en-US" sz="2000">
                <a:solidFill>
                  <a:schemeClr val="lt1"/>
                </a:solidFill>
                <a:latin typeface="Arial"/>
                <a:ea typeface="Arial"/>
                <a:cs typeface="Arial"/>
                <a:sym typeface="Arial"/>
              </a:rPr>
              <a:t>White, gray or black background PREFERRED.</a:t>
            </a:r>
            <a:endParaRPr/>
          </a:p>
          <a:p>
            <a:pPr indent="-342900" lvl="0" marL="342900" marR="0" rtl="0" algn="l">
              <a:spcBef>
                <a:spcPts val="0"/>
              </a:spcBef>
              <a:spcAft>
                <a:spcPts val="0"/>
              </a:spcAft>
              <a:buClr>
                <a:schemeClr val="lt1"/>
              </a:buClr>
              <a:buSzPts val="2000"/>
              <a:buFont typeface="Arial"/>
              <a:buChar char="•"/>
            </a:pPr>
            <a:r>
              <a:rPr b="1" lang="en-US" sz="2000">
                <a:solidFill>
                  <a:schemeClr val="lt1"/>
                </a:solidFill>
                <a:latin typeface="Arial"/>
                <a:ea typeface="Arial"/>
                <a:cs typeface="Arial"/>
                <a:sym typeface="Arial"/>
              </a:rPr>
              <a:t>No oversized accessories that will cover the face.</a:t>
            </a:r>
            <a:endParaRPr/>
          </a:p>
          <a:p>
            <a:pPr indent="-342900" lvl="0" marL="342900" marR="0" rtl="0" algn="l">
              <a:spcBef>
                <a:spcPts val="0"/>
              </a:spcBef>
              <a:spcAft>
                <a:spcPts val="0"/>
              </a:spcAft>
              <a:buClr>
                <a:schemeClr val="lt1"/>
              </a:buClr>
              <a:buSzPts val="2000"/>
              <a:buFont typeface="Arial"/>
              <a:buChar char="•"/>
            </a:pPr>
            <a:r>
              <a:rPr b="1" lang="en-US" sz="2000">
                <a:solidFill>
                  <a:schemeClr val="lt1"/>
                </a:solidFill>
                <a:latin typeface="Arial"/>
                <a:ea typeface="Arial"/>
                <a:cs typeface="Arial"/>
                <a:sym typeface="Arial"/>
              </a:rPr>
              <a:t>No headpieces allowed on headshots except for the crown.</a:t>
            </a:r>
            <a:endParaRPr/>
          </a:p>
          <a:p>
            <a:pPr indent="-342900" lvl="0" marL="342900" marR="0" rtl="0" algn="l">
              <a:spcBef>
                <a:spcPts val="0"/>
              </a:spcBef>
              <a:spcAft>
                <a:spcPts val="0"/>
              </a:spcAft>
              <a:buClr>
                <a:schemeClr val="lt1"/>
              </a:buClr>
              <a:buSzPts val="2000"/>
              <a:buFont typeface="Arial"/>
              <a:buChar char="•"/>
            </a:pPr>
            <a:r>
              <a:rPr b="1" i="0" lang="en-US" sz="2000">
                <a:solidFill>
                  <a:schemeClr val="lt1"/>
                </a:solidFill>
                <a:highlight>
                  <a:srgbClr val="FF0000"/>
                </a:highlight>
                <a:latin typeface="Arial"/>
                <a:ea typeface="Arial"/>
                <a:cs typeface="Arial"/>
                <a:sym typeface="Arial"/>
              </a:rPr>
              <a:t>2 headshots required</a:t>
            </a:r>
            <a:r>
              <a:rPr b="1" lang="en-US" sz="2000">
                <a:solidFill>
                  <a:schemeClr val="lt1"/>
                </a:solidFill>
                <a:highlight>
                  <a:srgbClr val="FF0000"/>
                </a:highlight>
                <a:latin typeface="Arial"/>
                <a:ea typeface="Arial"/>
                <a:cs typeface="Arial"/>
                <a:sym typeface="Arial"/>
              </a:rPr>
              <a:t> </a:t>
            </a:r>
            <a:r>
              <a:rPr b="1" lang="en-US" sz="2000">
                <a:solidFill>
                  <a:schemeClr val="lt1"/>
                </a:solidFill>
                <a:latin typeface="Arial"/>
                <a:ea typeface="Arial"/>
                <a:cs typeface="Arial"/>
                <a:sym typeface="Arial"/>
              </a:rPr>
              <a:t>- 1 with the </a:t>
            </a:r>
            <a:r>
              <a:rPr b="1" lang="en-US" sz="2000">
                <a:solidFill>
                  <a:schemeClr val="lt1"/>
                </a:solidFill>
              </a:rPr>
              <a:t>Supreme </a:t>
            </a:r>
            <a:r>
              <a:rPr b="1" lang="en-US" sz="2000">
                <a:solidFill>
                  <a:schemeClr val="lt1"/>
                </a:solidFill>
                <a:latin typeface="Arial"/>
                <a:ea typeface="Arial"/>
                <a:cs typeface="Arial"/>
                <a:sym typeface="Arial"/>
              </a:rPr>
              <a:t>crown and 1 without it.  </a:t>
            </a:r>
            <a:endParaRPr b="1" sz="2000">
              <a:solidFill>
                <a:schemeClr val="lt1"/>
              </a:solidFill>
            </a:endParaRPr>
          </a:p>
          <a:p>
            <a:pPr indent="-355600" lvl="1" marL="914400" marR="0" rtl="0" algn="l">
              <a:spcBef>
                <a:spcPts val="0"/>
              </a:spcBef>
              <a:spcAft>
                <a:spcPts val="0"/>
              </a:spcAft>
              <a:buClr>
                <a:schemeClr val="lt1"/>
              </a:buClr>
              <a:buSzPts val="2000"/>
              <a:buChar char="○"/>
            </a:pPr>
            <a:r>
              <a:rPr b="1" lang="en-US" sz="2000">
                <a:solidFill>
                  <a:schemeClr val="lt1"/>
                </a:solidFill>
              </a:rPr>
              <a:t>Optional - Any additional professional photos</a:t>
            </a:r>
            <a:endParaRPr b="1" sz="2000">
              <a:solidFill>
                <a:schemeClr val="lt1"/>
              </a:solidFill>
            </a:endParaRPr>
          </a:p>
          <a:p>
            <a:pPr indent="-342900" lvl="0" marL="342900" marR="0" rtl="0" algn="l">
              <a:spcBef>
                <a:spcPts val="0"/>
              </a:spcBef>
              <a:spcAft>
                <a:spcPts val="0"/>
              </a:spcAft>
              <a:buClr>
                <a:schemeClr val="lt1"/>
              </a:buClr>
              <a:buSzPts val="2000"/>
              <a:buFont typeface="Arial"/>
              <a:buChar char="•"/>
            </a:pPr>
            <a:r>
              <a:rPr b="1" lang="en-US" sz="2000">
                <a:solidFill>
                  <a:schemeClr val="lt1"/>
                </a:solidFill>
                <a:latin typeface="Arial"/>
                <a:ea typeface="Arial"/>
                <a:cs typeface="Arial"/>
                <a:sym typeface="Arial"/>
              </a:rPr>
              <a:t>One of the headshots is for contestant announcements due 2 weeks after deposit (Can be sent with deposit as well)</a:t>
            </a:r>
            <a:endParaRPr/>
          </a:p>
          <a:p>
            <a:pPr indent="-342900" lvl="0" marL="342900" marR="0" rtl="0" algn="l">
              <a:spcBef>
                <a:spcPts val="0"/>
              </a:spcBef>
              <a:spcAft>
                <a:spcPts val="0"/>
              </a:spcAft>
              <a:buClr>
                <a:schemeClr val="lt1"/>
              </a:buClr>
              <a:buSzPts val="2000"/>
              <a:buFont typeface="Arial"/>
              <a:buChar char="•"/>
            </a:pPr>
            <a:r>
              <a:rPr b="1" i="0" lang="en-US" sz="2000">
                <a:solidFill>
                  <a:schemeClr val="lt1"/>
                </a:solidFill>
                <a:latin typeface="Arial"/>
                <a:ea typeface="Arial"/>
                <a:cs typeface="Arial"/>
                <a:sym typeface="Arial"/>
              </a:rPr>
              <a:t>Deadline for submission of second photo: </a:t>
            </a:r>
            <a:r>
              <a:rPr b="1" lang="en-US" sz="2000">
                <a:solidFill>
                  <a:schemeClr val="lt1"/>
                </a:solidFill>
                <a:highlight>
                  <a:srgbClr val="FF0000"/>
                </a:highlight>
              </a:rPr>
              <a:t>March 31</a:t>
            </a:r>
            <a:r>
              <a:rPr b="1" baseline="30000" lang="en-US" sz="2000">
                <a:solidFill>
                  <a:schemeClr val="lt1"/>
                </a:solidFill>
                <a:highlight>
                  <a:srgbClr val="FF0000"/>
                </a:highlight>
              </a:rPr>
              <a:t>st</a:t>
            </a:r>
            <a:r>
              <a:rPr b="1" lang="en-US" sz="2000">
                <a:solidFill>
                  <a:schemeClr val="lt1"/>
                </a:solidFill>
                <a:highlight>
                  <a:srgbClr val="FF0000"/>
                </a:highlight>
                <a:latin typeface="Arial"/>
                <a:ea typeface="Arial"/>
                <a:cs typeface="Arial"/>
                <a:sym typeface="Arial"/>
              </a:rPr>
              <a:t> </a:t>
            </a:r>
            <a:endParaRPr b="0" i="0" sz="2000">
              <a:solidFill>
                <a:schemeClr val="lt1"/>
              </a:solidFill>
              <a:highlight>
                <a:srgbClr val="FF0000"/>
              </a:highlight>
              <a:latin typeface="Arial"/>
              <a:ea typeface="Arial"/>
              <a:cs typeface="Arial"/>
              <a:sym typeface="Arial"/>
            </a:endParaRPr>
          </a:p>
          <a:p>
            <a:pPr indent="0" lvl="0" marL="0" marR="0" rtl="0" algn="l">
              <a:spcBef>
                <a:spcPts val="0"/>
              </a:spcBef>
              <a:spcAft>
                <a:spcPts val="0"/>
              </a:spcAft>
              <a:buNone/>
            </a:pPr>
            <a:r>
              <a:t/>
            </a:r>
            <a:endParaRPr b="0" i="0" sz="2400">
              <a:solidFill>
                <a:srgbClr val="202124"/>
              </a:solidFill>
              <a:latin typeface="Arial"/>
              <a:ea typeface="Arial"/>
              <a:cs typeface="Arial"/>
              <a:sym typeface="Arial"/>
            </a:endParaRPr>
          </a:p>
        </p:txBody>
      </p:sp>
      <p:pic>
        <p:nvPicPr>
          <p:cNvPr id="139" name="Google Shape;139;p6"/>
          <p:cNvPicPr preferRelativeResize="0"/>
          <p:nvPr/>
        </p:nvPicPr>
        <p:blipFill rotWithShape="1">
          <a:blip r:embed="rId4">
            <a:alphaModFix/>
          </a:blip>
          <a:srcRect b="0" l="0" r="0" t="0"/>
          <a:stretch/>
        </p:blipFill>
        <p:spPr>
          <a:xfrm>
            <a:off x="6409765" y="3740534"/>
            <a:ext cx="3112368" cy="2838351"/>
          </a:xfrm>
          <a:prstGeom prst="rect">
            <a:avLst/>
          </a:prstGeom>
          <a:noFill/>
          <a:ln>
            <a:noFill/>
          </a:ln>
        </p:spPr>
      </p:pic>
      <p:pic>
        <p:nvPicPr>
          <p:cNvPr descr="A black background with gold text&#10;&#10;Description automatically generated" id="140" name="Google Shape;140;p6"/>
          <p:cNvPicPr preferRelativeResize="0"/>
          <p:nvPr/>
        </p:nvPicPr>
        <p:blipFill rotWithShape="1">
          <a:blip r:embed="rId5">
            <a:alphaModFix/>
          </a:blip>
          <a:srcRect b="33360" l="7249" r="10153" t="28651"/>
          <a:stretch/>
        </p:blipFill>
        <p:spPr>
          <a:xfrm>
            <a:off x="78065" y="5539521"/>
            <a:ext cx="3722410" cy="12095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p:nvPr/>
        </p:nvSpPr>
        <p:spPr>
          <a:xfrm>
            <a:off x="2425207" y="131459"/>
            <a:ext cx="734162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lt1"/>
                </a:solidFill>
                <a:latin typeface="Avenir"/>
                <a:ea typeface="Avenir"/>
                <a:cs typeface="Avenir"/>
                <a:sym typeface="Avenir"/>
              </a:rPr>
              <a:t>Areas of Competition</a:t>
            </a:r>
            <a:endParaRPr b="1" sz="5400" cap="none">
              <a:solidFill>
                <a:schemeClr val="lt1"/>
              </a:solidFill>
              <a:latin typeface="Avenir"/>
              <a:ea typeface="Avenir"/>
              <a:cs typeface="Avenir"/>
              <a:sym typeface="Avenir"/>
            </a:endParaRPr>
          </a:p>
        </p:txBody>
      </p:sp>
      <p:pic>
        <p:nvPicPr>
          <p:cNvPr id="146" name="Google Shape;146;p7" title="IMG_9951.JPG"/>
          <p:cNvPicPr preferRelativeResize="0"/>
          <p:nvPr/>
        </p:nvPicPr>
        <p:blipFill rotWithShape="1">
          <a:blip r:embed="rId3">
            <a:alphaModFix/>
          </a:blip>
          <a:srcRect b="0" l="0" r="0" t="0"/>
          <a:stretch/>
        </p:blipFill>
        <p:spPr>
          <a:xfrm>
            <a:off x="924523" y="1114353"/>
            <a:ext cx="3468176" cy="5202275"/>
          </a:xfrm>
          <a:prstGeom prst="rect">
            <a:avLst/>
          </a:prstGeom>
          <a:noFill/>
          <a:ln>
            <a:noFill/>
          </a:ln>
        </p:spPr>
      </p:pic>
      <p:sp>
        <p:nvSpPr>
          <p:cNvPr id="147" name="Google Shape;147;p7"/>
          <p:cNvSpPr txBox="1"/>
          <p:nvPr/>
        </p:nvSpPr>
        <p:spPr>
          <a:xfrm>
            <a:off x="5448788" y="1619183"/>
            <a:ext cx="6351300" cy="434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strike="noStrike">
                <a:solidFill>
                  <a:schemeClr val="lt1"/>
                </a:solidFill>
                <a:latin typeface="Arial"/>
                <a:ea typeface="Arial"/>
                <a:cs typeface="Arial"/>
                <a:sym typeface="Arial"/>
              </a:rPr>
              <a:t>Miss Supreme </a:t>
            </a:r>
            <a:r>
              <a:rPr b="1" lang="en-US" sz="1800" u="sng">
                <a:solidFill>
                  <a:schemeClr val="lt1"/>
                </a:solidFill>
              </a:rPr>
              <a:t>USA</a:t>
            </a:r>
            <a:r>
              <a:rPr b="1" i="0" lang="en-US" sz="1800" u="sng" strike="noStrike">
                <a:solidFill>
                  <a:schemeClr val="lt1"/>
                </a:solidFill>
                <a:latin typeface="Arial"/>
                <a:ea typeface="Arial"/>
                <a:cs typeface="Arial"/>
                <a:sym typeface="Arial"/>
              </a:rPr>
              <a:t>:</a:t>
            </a:r>
            <a:endParaRPr b="1" sz="1800" u="sng">
              <a:solidFill>
                <a:schemeClr val="lt1"/>
              </a:solidFill>
            </a:endParaRPr>
          </a:p>
          <a:p>
            <a:pPr indent="0" lvl="0" marL="0" marR="0" rtl="0" algn="l">
              <a:spcBef>
                <a:spcPts val="0"/>
              </a:spcBef>
              <a:spcAft>
                <a:spcPts val="0"/>
              </a:spcAft>
              <a:buNone/>
            </a:pPr>
            <a:r>
              <a:t/>
            </a:r>
            <a:endParaRPr b="1" sz="1800" u="sng">
              <a:solidFill>
                <a:schemeClr val="lt1"/>
              </a:solidFill>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Preliminary Interview </a:t>
            </a:r>
            <a:endParaRPr/>
          </a:p>
          <a:p>
            <a:pPr indent="0" lvl="0" marL="0" marR="0" rtl="0" algn="l">
              <a:spcBef>
                <a:spcPts val="0"/>
              </a:spcBef>
              <a:spcAft>
                <a:spcPts val="0"/>
              </a:spcAft>
              <a:buNone/>
            </a:pPr>
            <a:r>
              <a:t/>
            </a:r>
            <a:endParaRPr b="0" i="0" sz="1800" u="none" strike="noStrike">
              <a:solidFill>
                <a:schemeClr val="lt1"/>
              </a:solidFill>
              <a:latin typeface="Arial"/>
              <a:ea typeface="Arial"/>
              <a:cs typeface="Arial"/>
              <a:sym typeface="Arial"/>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Swimsuit Preview</a:t>
            </a:r>
            <a:endParaRPr/>
          </a:p>
          <a:p>
            <a:pPr indent="0" lvl="0" marL="0" marR="0" rtl="0" algn="l">
              <a:spcBef>
                <a:spcPts val="0"/>
              </a:spcBef>
              <a:spcAft>
                <a:spcPts val="0"/>
              </a:spcAft>
              <a:buNone/>
            </a:pPr>
            <a:r>
              <a:t/>
            </a:r>
            <a:endParaRPr b="0" i="0" sz="1800" u="none" strike="noStrike">
              <a:solidFill>
                <a:schemeClr val="lt1"/>
              </a:solidFill>
              <a:latin typeface="Arial"/>
              <a:ea typeface="Arial"/>
              <a:cs typeface="Arial"/>
              <a:sym typeface="Arial"/>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Swimsuit (Fin</a:t>
            </a:r>
            <a:r>
              <a:rPr lang="en-US" sz="1800">
                <a:solidFill>
                  <a:schemeClr val="lt1"/>
                </a:solidFill>
              </a:rPr>
              <a:t>als)</a:t>
            </a:r>
            <a:endParaRPr/>
          </a:p>
          <a:p>
            <a:pPr indent="0" lvl="0" marL="0" marR="0" rtl="0" algn="l">
              <a:spcBef>
                <a:spcPts val="0"/>
              </a:spcBef>
              <a:spcAft>
                <a:spcPts val="0"/>
              </a:spcAft>
              <a:buNone/>
            </a:pPr>
            <a:r>
              <a:t/>
            </a:r>
            <a:endParaRPr b="0" i="0" sz="1800" u="none" strike="noStrike">
              <a:solidFill>
                <a:schemeClr val="lt1"/>
              </a:solidFill>
              <a:latin typeface="Arial"/>
              <a:ea typeface="Arial"/>
              <a:cs typeface="Arial"/>
              <a:sym typeface="Arial"/>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Evening gown (Finals)</a:t>
            </a:r>
            <a:endParaRPr/>
          </a:p>
          <a:p>
            <a:pPr indent="0" lvl="0" marL="0" marR="0" rtl="0" algn="l">
              <a:spcBef>
                <a:spcPts val="0"/>
              </a:spcBef>
              <a:spcAft>
                <a:spcPts val="0"/>
              </a:spcAft>
              <a:buNone/>
            </a:pPr>
            <a:r>
              <a:t/>
            </a:r>
            <a:endParaRPr b="0" i="0" sz="1800" u="none" strike="noStrike">
              <a:solidFill>
                <a:schemeClr val="lt1"/>
              </a:solidFill>
              <a:latin typeface="Arial"/>
              <a:ea typeface="Arial"/>
              <a:cs typeface="Arial"/>
              <a:sym typeface="Arial"/>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Final Question  (Finals)</a:t>
            </a:r>
            <a:endParaRPr/>
          </a:p>
          <a:p>
            <a:pPr indent="0" lvl="0" marL="0" marR="0" rtl="0" algn="l">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chemeClr val="lt1"/>
                </a:solidFill>
                <a:highlight>
                  <a:srgbClr val="FF0000"/>
                </a:highlight>
                <a:latin typeface="Arial"/>
                <a:ea typeface="Arial"/>
                <a:cs typeface="Arial"/>
                <a:sym typeface="Arial"/>
              </a:rPr>
              <a:t>Total combined score from these areas of competition determines the winner</a:t>
            </a:r>
            <a:endParaRPr/>
          </a:p>
          <a:p>
            <a:pPr indent="0" lvl="0" marL="0" marR="0" rtl="0" algn="l">
              <a:spcBef>
                <a:spcPts val="0"/>
              </a:spcBef>
              <a:spcAft>
                <a:spcPts val="0"/>
              </a:spcAft>
              <a:buNone/>
            </a:pPr>
            <a:r>
              <a:t/>
            </a:r>
            <a:endParaRPr b="0" i="0" sz="2400">
              <a:solidFill>
                <a:srgbClr val="202124"/>
              </a:solidFill>
              <a:latin typeface="Arial"/>
              <a:ea typeface="Arial"/>
              <a:cs typeface="Arial"/>
              <a:sym typeface="Arial"/>
            </a:endParaRPr>
          </a:p>
        </p:txBody>
      </p:sp>
      <p:pic>
        <p:nvPicPr>
          <p:cNvPr descr="A black background with gold text&#10;&#10;Description automatically generated" id="148" name="Google Shape;148;p7"/>
          <p:cNvPicPr preferRelativeResize="0"/>
          <p:nvPr/>
        </p:nvPicPr>
        <p:blipFill rotWithShape="1">
          <a:blip r:embed="rId4">
            <a:alphaModFix/>
          </a:blip>
          <a:srcRect b="33360" l="7249" r="10153" t="28651"/>
          <a:stretch/>
        </p:blipFill>
        <p:spPr>
          <a:xfrm>
            <a:off x="7404115" y="5322584"/>
            <a:ext cx="4725436" cy="15354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p:nvPr/>
        </p:nvSpPr>
        <p:spPr>
          <a:xfrm>
            <a:off x="1808218" y="131459"/>
            <a:ext cx="857561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lt1"/>
                </a:solidFill>
                <a:latin typeface="Avenir"/>
                <a:ea typeface="Avenir"/>
                <a:cs typeface="Avenir"/>
                <a:sym typeface="Avenir"/>
              </a:rPr>
              <a:t>Wardrobe Requirements </a:t>
            </a:r>
            <a:endParaRPr b="1" sz="5400" cap="none">
              <a:solidFill>
                <a:schemeClr val="lt1"/>
              </a:solidFill>
              <a:latin typeface="Avenir"/>
              <a:ea typeface="Avenir"/>
              <a:cs typeface="Avenir"/>
              <a:sym typeface="Avenir"/>
            </a:endParaRPr>
          </a:p>
        </p:txBody>
      </p:sp>
      <p:sp>
        <p:nvSpPr>
          <p:cNvPr id="154" name="Google Shape;154;p8"/>
          <p:cNvSpPr txBox="1"/>
          <p:nvPr/>
        </p:nvSpPr>
        <p:spPr>
          <a:xfrm>
            <a:off x="6096000" y="1964540"/>
            <a:ext cx="5741700" cy="434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800" u="none" strike="noStrike">
              <a:solidFill>
                <a:srgbClr val="000000"/>
              </a:solidFill>
              <a:latin typeface="Arial"/>
              <a:ea typeface="Arial"/>
              <a:cs typeface="Arial"/>
              <a:sym typeface="Arial"/>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 </a:t>
            </a:r>
            <a:r>
              <a:rPr b="0" i="0" lang="en-US" sz="1800" u="none" strike="noStrike">
                <a:solidFill>
                  <a:schemeClr val="lt1"/>
                </a:solidFill>
                <a:latin typeface="Arial"/>
                <a:ea typeface="Arial"/>
                <a:cs typeface="Arial"/>
                <a:sym typeface="Arial"/>
              </a:rPr>
              <a:t>One evening gown of your choice</a:t>
            </a:r>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 One silver or gold swimsuit of your choice (one piece or two-piece), no metal or rhinestones </a:t>
            </a:r>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 One interview outfit </a:t>
            </a:r>
            <a:endParaRPr sz="1800">
              <a:solidFill>
                <a:schemeClr val="lt1"/>
              </a:solidFill>
              <a:latin typeface="Arial"/>
              <a:ea typeface="Arial"/>
              <a:cs typeface="Arial"/>
              <a:sym typeface="Arial"/>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 2 Comfortable but cute outfits for rehearsals</a:t>
            </a:r>
            <a:endParaRPr sz="1800">
              <a:solidFill>
                <a:schemeClr val="lt1"/>
              </a:solidFill>
            </a:endParaRPr>
          </a:p>
          <a:p>
            <a:pPr indent="-114300" lvl="0" marL="0" marR="0" rtl="0" algn="l">
              <a:spcBef>
                <a:spcPts val="0"/>
              </a:spcBef>
              <a:spcAft>
                <a:spcPts val="0"/>
              </a:spcAft>
              <a:buClr>
                <a:schemeClr val="lt1"/>
              </a:buClr>
              <a:buSzPts val="1800"/>
              <a:buFont typeface="Arial"/>
              <a:buChar char="•"/>
            </a:pPr>
            <a:r>
              <a:rPr b="0" i="0" lang="en-US" sz="1800" u="none" strike="noStrike">
                <a:solidFill>
                  <a:schemeClr val="lt1"/>
                </a:solidFill>
                <a:latin typeface="Arial"/>
                <a:ea typeface="Arial"/>
                <a:cs typeface="Arial"/>
                <a:sym typeface="Arial"/>
              </a:rPr>
              <a:t> Nu</a:t>
            </a:r>
            <a:r>
              <a:rPr lang="en-US" sz="1800">
                <a:solidFill>
                  <a:schemeClr val="lt1"/>
                </a:solidFill>
                <a:latin typeface="Arial"/>
                <a:ea typeface="Arial"/>
                <a:cs typeface="Arial"/>
                <a:sym typeface="Arial"/>
              </a:rPr>
              <a:t>de Heels</a:t>
            </a:r>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1 Red outfit (Jumpsuit, cocktail dress or full-length dress)  </a:t>
            </a:r>
            <a:endParaRPr/>
          </a:p>
          <a:p>
            <a:pPr indent="-114300" lvl="0" marL="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Accessories of your choosing</a:t>
            </a:r>
            <a:endParaRPr/>
          </a:p>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Clr>
                <a:schemeClr val="dk1"/>
              </a:buClr>
              <a:buSzPts val="1800"/>
              <a:buFont typeface="Arial"/>
              <a:buNone/>
            </a:pPr>
            <a:r>
              <a:t/>
            </a:r>
            <a:endParaRPr b="0" i="0" sz="18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2400">
              <a:solidFill>
                <a:srgbClr val="202124"/>
              </a:solidFill>
              <a:latin typeface="Arial"/>
              <a:ea typeface="Arial"/>
              <a:cs typeface="Arial"/>
              <a:sym typeface="Arial"/>
            </a:endParaRPr>
          </a:p>
        </p:txBody>
      </p:sp>
      <p:pic>
        <p:nvPicPr>
          <p:cNvPr descr="A person wearing a crown and a sash&#10;&#10;Description automatically generated" id="155" name="Google Shape;155;p8"/>
          <p:cNvPicPr preferRelativeResize="0"/>
          <p:nvPr/>
        </p:nvPicPr>
        <p:blipFill rotWithShape="1">
          <a:blip r:embed="rId3">
            <a:alphaModFix/>
          </a:blip>
          <a:srcRect b="0" l="18422" r="13326" t="0"/>
          <a:stretch/>
        </p:blipFill>
        <p:spPr>
          <a:xfrm>
            <a:off x="895350" y="1514475"/>
            <a:ext cx="4524375" cy="4417575"/>
          </a:xfrm>
          <a:prstGeom prst="rect">
            <a:avLst/>
          </a:prstGeom>
          <a:noFill/>
          <a:ln>
            <a:noFill/>
          </a:ln>
        </p:spPr>
      </p:pic>
      <p:pic>
        <p:nvPicPr>
          <p:cNvPr descr="A black background with gold text&#10;&#10;Description automatically generated" id="156" name="Google Shape;156;p8"/>
          <p:cNvPicPr preferRelativeResize="0"/>
          <p:nvPr/>
        </p:nvPicPr>
        <p:blipFill rotWithShape="1">
          <a:blip r:embed="rId4">
            <a:alphaModFix/>
          </a:blip>
          <a:srcRect b="33358" l="7252" r="10151" t="28651"/>
          <a:stretch/>
        </p:blipFill>
        <p:spPr>
          <a:xfrm>
            <a:off x="6617750" y="5279126"/>
            <a:ext cx="5428978" cy="1415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16979"/>
      </a:dk2>
      <a:lt2>
        <a:srgbClr val="DEE3E2"/>
      </a:lt2>
      <a:accent1>
        <a:srgbClr val="374144"/>
      </a:accent1>
      <a:accent2>
        <a:srgbClr val="D4DBDF"/>
      </a:accent2>
      <a:accent3>
        <a:srgbClr val="18B0B0"/>
      </a:accent3>
      <a:accent4>
        <a:srgbClr val="D7D8D7"/>
      </a:accent4>
      <a:accent5>
        <a:srgbClr val="000000"/>
      </a:accent5>
      <a:accent6>
        <a:srgbClr val="919191"/>
      </a:accent6>
      <a:hlink>
        <a:srgbClr val="18B0B0"/>
      </a:hlink>
      <a:folHlink>
        <a:srgbClr val="3741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2023-09-14T23:50:26Z</dcterms:created>
  <dc:creator>Marcelo Nortelli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